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1" r:id="rId3"/>
  </p:sldMasterIdLst>
  <p:notesMasterIdLst>
    <p:notesMasterId r:id="rId35"/>
  </p:notesMasterIdLst>
  <p:sldIdLst>
    <p:sldId id="4413" r:id="rId4"/>
    <p:sldId id="4411" r:id="rId5"/>
    <p:sldId id="259" r:id="rId6"/>
    <p:sldId id="267" r:id="rId7"/>
    <p:sldId id="268" r:id="rId8"/>
    <p:sldId id="269" r:id="rId9"/>
    <p:sldId id="270" r:id="rId10"/>
    <p:sldId id="271" r:id="rId11"/>
    <p:sldId id="272" r:id="rId12"/>
    <p:sldId id="4412" r:id="rId13"/>
    <p:sldId id="257" r:id="rId14"/>
    <p:sldId id="266" r:id="rId15"/>
    <p:sldId id="260" r:id="rId16"/>
    <p:sldId id="273" r:id="rId17"/>
    <p:sldId id="282" r:id="rId18"/>
    <p:sldId id="316" r:id="rId19"/>
    <p:sldId id="318" r:id="rId20"/>
    <p:sldId id="319" r:id="rId21"/>
    <p:sldId id="320" r:id="rId22"/>
    <p:sldId id="321" r:id="rId23"/>
    <p:sldId id="329" r:id="rId24"/>
    <p:sldId id="330" r:id="rId25"/>
    <p:sldId id="331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265" r:id="rId34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  <a:srgbClr val="FFFFFF"/>
    <a:srgbClr val="93E3FF"/>
    <a:srgbClr val="587D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8" d="100"/>
          <a:sy n="38" d="100"/>
        </p:scale>
        <p:origin x="948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50125E-5D57-428E-BB1C-89E4BB1D7FB7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A1F1FC-F61F-41DB-A122-526FC83EC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741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1F1FC-F61F-41DB-A122-526FC83ECC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168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1F1FC-F61F-41DB-A122-526FC83ECC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700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904D2F-D20E-4382-B1FB-A1CC6AB47A1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5325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42EBA72C-EC77-0897-977B-1099CDC44365}"/>
              </a:ext>
            </a:extLst>
          </p:cNvPr>
          <p:cNvGrpSpPr/>
          <p:nvPr userDrawn="1"/>
        </p:nvGrpSpPr>
        <p:grpSpPr>
          <a:xfrm>
            <a:off x="0" y="0"/>
            <a:ext cx="18281100" cy="10287000"/>
            <a:chOff x="0" y="0"/>
            <a:chExt cx="12187400" cy="685800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23DBB9E4-8B28-91CD-6EDD-0B780EB7472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081"/>
            <a:stretch/>
          </p:blipFill>
          <p:spPr>
            <a:xfrm>
              <a:off x="0" y="0"/>
              <a:ext cx="12187400" cy="5515429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9BA35FA2-EA1E-701F-B388-253FE4A3F36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537" b="46081"/>
            <a:stretch/>
          </p:blipFill>
          <p:spPr>
            <a:xfrm>
              <a:off x="0" y="5080000"/>
              <a:ext cx="12187400" cy="1778000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9DD0462-E8EA-73ED-A8ED-48342EEFEDE6}"/>
              </a:ext>
            </a:extLst>
          </p:cNvPr>
          <p:cNvGrpSpPr/>
          <p:nvPr userDrawn="1"/>
        </p:nvGrpSpPr>
        <p:grpSpPr>
          <a:xfrm>
            <a:off x="-6900" y="5141132"/>
            <a:ext cx="18294900" cy="5145870"/>
            <a:chOff x="-4600" y="3427421"/>
            <a:chExt cx="12196600" cy="3430580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60F86163-E0AC-A542-EE34-45279A99D5B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80"/>
            <a:stretch/>
          </p:blipFill>
          <p:spPr>
            <a:xfrm>
              <a:off x="-4600" y="3427421"/>
              <a:ext cx="12192000" cy="3430580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6BCE9FD5-E742-92E4-3314-28EB417C37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573339"/>
              <a:ext cx="12192000" cy="3284661"/>
            </a:xfrm>
            <a:prstGeom prst="rect">
              <a:avLst/>
            </a:prstGeom>
          </p:spPr>
        </p:pic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46080D98-DEA4-74F3-6FDB-E5F6A13F72A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" y="6782522"/>
            <a:ext cx="18288000" cy="2945052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FE8FF8B4-5213-EC25-D56F-8EA8B517B1F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43" y="8995274"/>
            <a:ext cx="6000944" cy="1291728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8635ECC3-676F-7306-72E9-22DCDDAB110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076" y="8107900"/>
            <a:ext cx="1743075" cy="985838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B33AFF2D-E1F5-6071-5B78-2A815CEE5331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382" y="6586985"/>
            <a:ext cx="4033656" cy="403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295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4550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79532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EAD679-775A-4114-EA8B-73F1DF7DA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0787B1-AD49-0AB5-0E7A-AC688269D1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FD70BA-93F7-B5F2-C2C7-6AA270D92D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E57CB1-27A1-C73F-E607-EBE23AD7C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pPr defTabSz="1371600">
              <a:defRPr/>
            </a:pPr>
            <a:fld id="{D11A1C15-1DE9-4AA7-9722-FC9E35145C59}" type="datetimeFigureOut">
              <a:rPr lang="zh-CN" altLang="en-US" sz="2700" smtClean="0">
                <a:solidFill>
                  <a:prstClr val="black"/>
                </a:solidFill>
              </a:rPr>
              <a:pPr defTabSz="1371600">
                <a:defRPr/>
              </a:pPr>
              <a:t>2024/8/13</a:t>
            </a:fld>
            <a:endParaRPr lang="zh-CN" altLang="en-US" sz="2700">
              <a:solidFill>
                <a:prstClr val="black"/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DC23E44-771A-85E6-DAB1-5B65BF009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pPr defTabSz="1371600">
              <a:defRPr/>
            </a:pPr>
            <a:endParaRPr lang="zh-CN" altLang="en-US" sz="2700">
              <a:solidFill>
                <a:prstClr val="black"/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983A9C-0EA3-04C9-1879-F041D68B2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pPr defTabSz="1371600">
              <a:defRPr/>
            </a:pPr>
            <a:fld id="{05ACBB61-03AE-4D9B-9E27-915772717671}" type="slidenum">
              <a:rPr lang="zh-CN" altLang="en-US" sz="2700" smtClean="0">
                <a:solidFill>
                  <a:prstClr val="black"/>
                </a:solidFill>
              </a:rPr>
              <a:pPr defTabSz="1371600">
                <a:defRPr/>
              </a:pPr>
              <a:t>‹#›</a:t>
            </a:fld>
            <a:endParaRPr lang="zh-CN" altLang="en-US" sz="27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6137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F3DAA1-5528-7783-A361-0C7BF75AC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F308D7-7CB8-B902-9F00-8B46B1649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BA84202-8336-842E-291D-799E4FB2BE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0A899CC-CC21-3AC0-5CA1-443D24C82F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36075B0-1274-D76C-6A61-D3F08FF40E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0A37A6C-27B5-BAEB-A225-BFE4B6AA2E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pPr defTabSz="1371600">
              <a:defRPr/>
            </a:pPr>
            <a:fld id="{D11A1C15-1DE9-4AA7-9722-FC9E35145C59}" type="datetimeFigureOut">
              <a:rPr lang="zh-CN" altLang="en-US" sz="2700" smtClean="0">
                <a:solidFill>
                  <a:prstClr val="black"/>
                </a:solidFill>
              </a:rPr>
              <a:pPr defTabSz="1371600">
                <a:defRPr/>
              </a:pPr>
              <a:t>2024/8/13</a:t>
            </a:fld>
            <a:endParaRPr lang="zh-CN" altLang="en-US" sz="2700">
              <a:solidFill>
                <a:prstClr val="black"/>
              </a:solidFill>
            </a:endParaRP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A291DB7-3C14-CA61-A0D6-1AA24CC0C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pPr defTabSz="1371600">
              <a:defRPr/>
            </a:pPr>
            <a:endParaRPr lang="zh-CN" altLang="en-US" sz="2700">
              <a:solidFill>
                <a:prstClr val="black"/>
              </a:solidFill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94A2865-9183-4A3F-DDBB-61699110C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pPr defTabSz="1371600">
              <a:defRPr/>
            </a:pPr>
            <a:fld id="{05ACBB61-03AE-4D9B-9E27-915772717671}" type="slidenum">
              <a:rPr lang="zh-CN" altLang="en-US" sz="2700" smtClean="0">
                <a:solidFill>
                  <a:prstClr val="black"/>
                </a:solidFill>
              </a:rPr>
              <a:pPr defTabSz="1371600">
                <a:defRPr/>
              </a:pPr>
              <a:t>‹#›</a:t>
            </a:fld>
            <a:endParaRPr lang="zh-CN" altLang="en-US" sz="27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8360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DA26A4-5C95-E4CC-A947-1400AD10B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C607E86-D2EB-9814-FC7B-1AA0642136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pPr defTabSz="1371600">
              <a:defRPr/>
            </a:pPr>
            <a:fld id="{D11A1C15-1DE9-4AA7-9722-FC9E35145C59}" type="datetimeFigureOut">
              <a:rPr lang="zh-CN" altLang="en-US" sz="2700" smtClean="0">
                <a:solidFill>
                  <a:prstClr val="black"/>
                </a:solidFill>
              </a:rPr>
              <a:pPr defTabSz="1371600">
                <a:defRPr/>
              </a:pPr>
              <a:t>2024/8/13</a:t>
            </a:fld>
            <a:endParaRPr lang="zh-CN" altLang="en-US" sz="2700">
              <a:solidFill>
                <a:prstClr val="black"/>
              </a:solidFill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3F7CB22-B230-E71C-77A4-3970E194E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pPr defTabSz="1371600">
              <a:defRPr/>
            </a:pPr>
            <a:endParaRPr lang="zh-CN" altLang="en-US" sz="2700">
              <a:solidFill>
                <a:prstClr val="black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1F8149F-8200-A3EF-FF97-C31D6D6B4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pPr defTabSz="1371600">
              <a:defRPr/>
            </a:pPr>
            <a:fld id="{05ACBB61-03AE-4D9B-9E27-915772717671}" type="slidenum">
              <a:rPr lang="zh-CN" altLang="en-US" sz="2700" smtClean="0">
                <a:solidFill>
                  <a:prstClr val="black"/>
                </a:solidFill>
              </a:rPr>
              <a:pPr defTabSz="1371600">
                <a:defRPr/>
              </a:pPr>
              <a:t>‹#›</a:t>
            </a:fld>
            <a:endParaRPr lang="zh-CN" altLang="en-US" sz="27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3850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89E6E5C-83E8-F9A7-6C1D-4F43444AB5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pPr defTabSz="1371600">
              <a:defRPr/>
            </a:pPr>
            <a:fld id="{D11A1C15-1DE9-4AA7-9722-FC9E35145C59}" type="datetimeFigureOut">
              <a:rPr lang="zh-CN" altLang="en-US" sz="2700" smtClean="0">
                <a:solidFill>
                  <a:prstClr val="black"/>
                </a:solidFill>
              </a:rPr>
              <a:pPr defTabSz="1371600">
                <a:defRPr/>
              </a:pPr>
              <a:t>2024/8/13</a:t>
            </a:fld>
            <a:endParaRPr lang="zh-CN" altLang="en-US" sz="2700">
              <a:solidFill>
                <a:prstClr val="black"/>
              </a:solidFill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F2C9D4F-6492-B311-0B73-0696496FE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pPr defTabSz="1371600">
              <a:defRPr/>
            </a:pPr>
            <a:endParaRPr lang="zh-CN" altLang="en-US" sz="2700">
              <a:solidFill>
                <a:prstClr val="black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3D9CE9-91FF-B9EB-35F4-2118FF314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pPr defTabSz="1371600">
              <a:defRPr/>
            </a:pPr>
            <a:fld id="{05ACBB61-03AE-4D9B-9E27-915772717671}" type="slidenum">
              <a:rPr lang="zh-CN" altLang="en-US" sz="2700" smtClean="0">
                <a:solidFill>
                  <a:prstClr val="black"/>
                </a:solidFill>
              </a:rPr>
              <a:pPr defTabSz="1371600">
                <a:defRPr/>
              </a:pPr>
              <a:t>‹#›</a:t>
            </a:fld>
            <a:endParaRPr lang="zh-CN" altLang="en-US" sz="27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615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76A357-69AB-9136-4E18-8ADD6C2CE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3D5DF6-6C1E-E7AA-D761-D55C69848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46045BA-9252-3921-9C19-33796CA004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8F46A5-2103-A436-3E48-7098BB28DD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pPr defTabSz="1371600">
              <a:defRPr/>
            </a:pPr>
            <a:fld id="{D11A1C15-1DE9-4AA7-9722-FC9E35145C59}" type="datetimeFigureOut">
              <a:rPr lang="zh-CN" altLang="en-US" sz="2700" smtClean="0">
                <a:solidFill>
                  <a:prstClr val="black"/>
                </a:solidFill>
              </a:rPr>
              <a:pPr defTabSz="1371600">
                <a:defRPr/>
              </a:pPr>
              <a:t>2024/8/13</a:t>
            </a:fld>
            <a:endParaRPr lang="zh-CN" altLang="en-US" sz="2700">
              <a:solidFill>
                <a:prstClr val="black"/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B65A5A7-13B5-CA05-F057-D03913CB9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pPr defTabSz="1371600">
              <a:defRPr/>
            </a:pPr>
            <a:endParaRPr lang="zh-CN" altLang="en-US" sz="2700">
              <a:solidFill>
                <a:prstClr val="black"/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E658462-FD51-1132-02FC-8701BB5D2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pPr defTabSz="1371600">
              <a:defRPr/>
            </a:pPr>
            <a:fld id="{05ACBB61-03AE-4D9B-9E27-915772717671}" type="slidenum">
              <a:rPr lang="zh-CN" altLang="en-US" sz="2700" smtClean="0">
                <a:solidFill>
                  <a:prstClr val="black"/>
                </a:solidFill>
              </a:rPr>
              <a:pPr defTabSz="1371600">
                <a:defRPr/>
              </a:pPr>
              <a:t>‹#›</a:t>
            </a:fld>
            <a:endParaRPr lang="zh-CN" altLang="en-US" sz="27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748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8689C-9AF3-7E99-F814-5D3BEAEC1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FADB8C8-30D4-D023-D9D8-1DA4645E46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3C77DF6-938B-47F1-ABCE-633802CEA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F4A1D5-B7CE-D875-0D0B-0820462E7B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pPr defTabSz="1371600">
              <a:defRPr/>
            </a:pPr>
            <a:fld id="{D11A1C15-1DE9-4AA7-9722-FC9E35145C59}" type="datetimeFigureOut">
              <a:rPr lang="zh-CN" altLang="en-US" sz="2700" smtClean="0">
                <a:solidFill>
                  <a:prstClr val="black"/>
                </a:solidFill>
              </a:rPr>
              <a:pPr defTabSz="1371600">
                <a:defRPr/>
              </a:pPr>
              <a:t>2024/8/13</a:t>
            </a:fld>
            <a:endParaRPr lang="zh-CN" altLang="en-US" sz="2700">
              <a:solidFill>
                <a:prstClr val="black"/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37A15D9-96AA-55F7-9D22-8E49816A2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pPr defTabSz="1371600">
              <a:defRPr/>
            </a:pPr>
            <a:endParaRPr lang="zh-CN" altLang="en-US" sz="2700">
              <a:solidFill>
                <a:prstClr val="black"/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D22F8B-D529-E9F8-F8E5-C017CBB28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pPr defTabSz="1371600">
              <a:defRPr/>
            </a:pPr>
            <a:fld id="{05ACBB61-03AE-4D9B-9E27-915772717671}" type="slidenum">
              <a:rPr lang="zh-CN" altLang="en-US" sz="2700" smtClean="0">
                <a:solidFill>
                  <a:prstClr val="black"/>
                </a:solidFill>
              </a:rPr>
              <a:pPr defTabSz="1371600">
                <a:defRPr/>
              </a:pPr>
              <a:t>‹#›</a:t>
            </a:fld>
            <a:endParaRPr lang="zh-CN" altLang="en-US" sz="27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2753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4B25CF-A84B-F0B3-BE46-55A2BD8B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C440D90-863C-CD19-50F6-C4C1FCD907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9C35A7-CE0A-A9F1-EAC1-415FB9C640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pPr defTabSz="1371600">
              <a:defRPr/>
            </a:pPr>
            <a:fld id="{D11A1C15-1DE9-4AA7-9722-FC9E35145C59}" type="datetimeFigureOut">
              <a:rPr lang="zh-CN" altLang="en-US" sz="2700" smtClean="0">
                <a:solidFill>
                  <a:prstClr val="black"/>
                </a:solidFill>
              </a:rPr>
              <a:pPr defTabSz="1371600">
                <a:defRPr/>
              </a:pPr>
              <a:t>2024/8/13</a:t>
            </a:fld>
            <a:endParaRPr lang="zh-CN" altLang="en-US" sz="2700">
              <a:solidFill>
                <a:prstClr val="black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44039E-7B52-E055-6D1B-6CF8D7C42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pPr defTabSz="1371600">
              <a:defRPr/>
            </a:pPr>
            <a:endParaRPr lang="zh-CN" altLang="en-US" sz="2700">
              <a:solidFill>
                <a:prstClr val="black"/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8E6362-71E8-D4FD-A4C7-C3D8CF457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pPr defTabSz="1371600">
              <a:defRPr/>
            </a:pPr>
            <a:fld id="{05ACBB61-03AE-4D9B-9E27-915772717671}" type="slidenum">
              <a:rPr lang="zh-CN" altLang="en-US" sz="2700" smtClean="0">
                <a:solidFill>
                  <a:prstClr val="black"/>
                </a:solidFill>
              </a:rPr>
              <a:pPr defTabSz="1371600">
                <a:defRPr/>
              </a:pPr>
              <a:t>‹#›</a:t>
            </a:fld>
            <a:endParaRPr lang="zh-CN" altLang="en-US" sz="27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2352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FC1FFC1-4B9E-753E-DA31-D6706EBB94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3E78CEF-9FCE-AB0B-4F53-FDFE667E6E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D8C9A6-D764-480B-B3C0-BCCD9A277F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pPr defTabSz="1371600">
              <a:defRPr/>
            </a:pPr>
            <a:fld id="{D11A1C15-1DE9-4AA7-9722-FC9E35145C59}" type="datetimeFigureOut">
              <a:rPr lang="zh-CN" altLang="en-US" sz="2700" smtClean="0">
                <a:solidFill>
                  <a:prstClr val="black"/>
                </a:solidFill>
              </a:rPr>
              <a:pPr defTabSz="1371600">
                <a:defRPr/>
              </a:pPr>
              <a:t>2024/8/13</a:t>
            </a:fld>
            <a:endParaRPr lang="zh-CN" altLang="en-US" sz="2700">
              <a:solidFill>
                <a:prstClr val="black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871CCD-BBDE-7A51-A06B-397C0F525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pPr defTabSz="1371600">
              <a:defRPr/>
            </a:pPr>
            <a:endParaRPr lang="zh-CN" altLang="en-US" sz="2700">
              <a:solidFill>
                <a:prstClr val="black"/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527DDA-61E7-D4B5-40E1-6C0F585A7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pPr defTabSz="1371600">
              <a:defRPr/>
            </a:pPr>
            <a:fld id="{05ACBB61-03AE-4D9B-9E27-915772717671}" type="slidenum">
              <a:rPr lang="zh-CN" altLang="en-US" sz="2700" smtClean="0">
                <a:solidFill>
                  <a:prstClr val="black"/>
                </a:solidFill>
              </a:rPr>
              <a:pPr defTabSz="1371600">
                <a:defRPr/>
              </a:pPr>
              <a:t>‹#›</a:t>
            </a:fld>
            <a:endParaRPr lang="zh-CN" altLang="en-US" sz="27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3169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9799E67-365D-9A94-7D51-467A24775790}"/>
              </a:ext>
            </a:extLst>
          </p:cNvPr>
          <p:cNvGrpSpPr/>
          <p:nvPr userDrawn="1"/>
        </p:nvGrpSpPr>
        <p:grpSpPr>
          <a:xfrm>
            <a:off x="0" y="0"/>
            <a:ext cx="18281100" cy="10287000"/>
            <a:chOff x="0" y="0"/>
            <a:chExt cx="12187400" cy="68580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9A021DF-3AF2-D036-9FB1-8065A45A9B9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081"/>
            <a:stretch/>
          </p:blipFill>
          <p:spPr>
            <a:xfrm>
              <a:off x="0" y="0"/>
              <a:ext cx="12187400" cy="5515429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5F52890-5E34-0949-3E5D-D000D3A882D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537" b="46081"/>
            <a:stretch/>
          </p:blipFill>
          <p:spPr>
            <a:xfrm>
              <a:off x="0" y="5080000"/>
              <a:ext cx="12187400" cy="1778000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9C9A91A3-25F8-4650-1596-1DD1677D67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0009"/>
            <a:ext cx="18288000" cy="492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05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9799E67-365D-9A94-7D51-467A24775790}"/>
              </a:ext>
            </a:extLst>
          </p:cNvPr>
          <p:cNvGrpSpPr/>
          <p:nvPr userDrawn="1"/>
        </p:nvGrpSpPr>
        <p:grpSpPr>
          <a:xfrm>
            <a:off x="0" y="0"/>
            <a:ext cx="18281100" cy="10287000"/>
            <a:chOff x="0" y="0"/>
            <a:chExt cx="12187400" cy="68580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9A021DF-3AF2-D036-9FB1-8065A45A9B9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081"/>
            <a:stretch/>
          </p:blipFill>
          <p:spPr>
            <a:xfrm>
              <a:off x="0" y="0"/>
              <a:ext cx="12187400" cy="5515429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5F52890-5E34-0949-3E5D-D000D3A882D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537" b="46081"/>
            <a:stretch/>
          </p:blipFill>
          <p:spPr>
            <a:xfrm>
              <a:off x="0" y="5080000"/>
              <a:ext cx="12187400" cy="1778000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9C9A91A3-25F8-4650-1596-1DD1677D67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0009"/>
            <a:ext cx="18288000" cy="492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91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9799E67-365D-9A94-7D51-467A24775790}"/>
              </a:ext>
            </a:extLst>
          </p:cNvPr>
          <p:cNvGrpSpPr/>
          <p:nvPr userDrawn="1"/>
        </p:nvGrpSpPr>
        <p:grpSpPr>
          <a:xfrm>
            <a:off x="0" y="0"/>
            <a:ext cx="18281100" cy="10287000"/>
            <a:chOff x="0" y="0"/>
            <a:chExt cx="12187400" cy="68580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9A021DF-3AF2-D036-9FB1-8065A45A9B9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081"/>
            <a:stretch/>
          </p:blipFill>
          <p:spPr>
            <a:xfrm>
              <a:off x="0" y="0"/>
              <a:ext cx="12187400" cy="5515429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5F52890-5E34-0949-3E5D-D000D3A882D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537" b="46081"/>
            <a:stretch/>
          </p:blipFill>
          <p:spPr>
            <a:xfrm>
              <a:off x="0" y="5080000"/>
              <a:ext cx="12187400" cy="1778000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9C9A91A3-25F8-4650-1596-1DD1677D67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0009"/>
            <a:ext cx="18288000" cy="492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561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9799E67-365D-9A94-7D51-467A24775790}"/>
              </a:ext>
            </a:extLst>
          </p:cNvPr>
          <p:cNvGrpSpPr/>
          <p:nvPr userDrawn="1"/>
        </p:nvGrpSpPr>
        <p:grpSpPr>
          <a:xfrm>
            <a:off x="0" y="0"/>
            <a:ext cx="18281100" cy="10287000"/>
            <a:chOff x="0" y="0"/>
            <a:chExt cx="12187400" cy="68580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9A021DF-3AF2-D036-9FB1-8065A45A9B9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081"/>
            <a:stretch/>
          </p:blipFill>
          <p:spPr>
            <a:xfrm>
              <a:off x="0" y="0"/>
              <a:ext cx="12187400" cy="5515429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5F52890-5E34-0949-3E5D-D000D3A882D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537" b="46081"/>
            <a:stretch/>
          </p:blipFill>
          <p:spPr>
            <a:xfrm>
              <a:off x="0" y="5080000"/>
              <a:ext cx="12187400" cy="1778000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9C9A91A3-25F8-4650-1596-1DD1677D67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0009"/>
            <a:ext cx="18288000" cy="492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02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9799E67-365D-9A94-7D51-467A24775790}"/>
              </a:ext>
            </a:extLst>
          </p:cNvPr>
          <p:cNvGrpSpPr/>
          <p:nvPr userDrawn="1"/>
        </p:nvGrpSpPr>
        <p:grpSpPr>
          <a:xfrm>
            <a:off x="0" y="0"/>
            <a:ext cx="18281100" cy="10287000"/>
            <a:chOff x="0" y="0"/>
            <a:chExt cx="12187400" cy="68580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9A021DF-3AF2-D036-9FB1-8065A45A9B9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081"/>
            <a:stretch/>
          </p:blipFill>
          <p:spPr>
            <a:xfrm>
              <a:off x="0" y="0"/>
              <a:ext cx="12187400" cy="5515429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5F52890-5E34-0949-3E5D-D000D3A882D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537" b="46081"/>
            <a:stretch/>
          </p:blipFill>
          <p:spPr>
            <a:xfrm>
              <a:off x="0" y="5080000"/>
              <a:ext cx="12187400" cy="1778000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9C9A91A3-25F8-4650-1596-1DD1677D67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0009"/>
            <a:ext cx="18288000" cy="492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862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9799E67-365D-9A94-7D51-467A24775790}"/>
              </a:ext>
            </a:extLst>
          </p:cNvPr>
          <p:cNvGrpSpPr/>
          <p:nvPr userDrawn="1"/>
        </p:nvGrpSpPr>
        <p:grpSpPr>
          <a:xfrm>
            <a:off x="0" y="0"/>
            <a:ext cx="18281100" cy="10287000"/>
            <a:chOff x="0" y="0"/>
            <a:chExt cx="12187400" cy="68580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9A021DF-3AF2-D036-9FB1-8065A45A9B9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081"/>
            <a:stretch/>
          </p:blipFill>
          <p:spPr>
            <a:xfrm>
              <a:off x="0" y="0"/>
              <a:ext cx="12187400" cy="5515429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5F52890-5E34-0949-3E5D-D000D3A882D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537" b="46081"/>
            <a:stretch/>
          </p:blipFill>
          <p:spPr>
            <a:xfrm>
              <a:off x="0" y="5080000"/>
              <a:ext cx="12187400" cy="1778000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9C9A91A3-25F8-4650-1596-1DD1677D67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0009"/>
            <a:ext cx="18288000" cy="492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346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9799E67-365D-9A94-7D51-467A24775790}"/>
              </a:ext>
            </a:extLst>
          </p:cNvPr>
          <p:cNvGrpSpPr/>
          <p:nvPr userDrawn="1"/>
        </p:nvGrpSpPr>
        <p:grpSpPr>
          <a:xfrm>
            <a:off x="0" y="0"/>
            <a:ext cx="18281100" cy="10287000"/>
            <a:chOff x="0" y="0"/>
            <a:chExt cx="12187400" cy="68580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9A021DF-3AF2-D036-9FB1-8065A45A9B9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081"/>
            <a:stretch/>
          </p:blipFill>
          <p:spPr>
            <a:xfrm>
              <a:off x="0" y="0"/>
              <a:ext cx="12187400" cy="5515429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5F52890-5E34-0949-3E5D-D000D3A882D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537" b="46081"/>
            <a:stretch/>
          </p:blipFill>
          <p:spPr>
            <a:xfrm>
              <a:off x="0" y="5080000"/>
              <a:ext cx="12187400" cy="1778000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9C9A91A3-25F8-4650-1596-1DD1677D67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0009"/>
            <a:ext cx="18288000" cy="492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488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9799E67-365D-9A94-7D51-467A24775790}"/>
              </a:ext>
            </a:extLst>
          </p:cNvPr>
          <p:cNvGrpSpPr/>
          <p:nvPr userDrawn="1"/>
        </p:nvGrpSpPr>
        <p:grpSpPr>
          <a:xfrm>
            <a:off x="0" y="0"/>
            <a:ext cx="18281100" cy="10287000"/>
            <a:chOff x="0" y="0"/>
            <a:chExt cx="12187400" cy="68580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9A021DF-3AF2-D036-9FB1-8065A45A9B9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081"/>
            <a:stretch/>
          </p:blipFill>
          <p:spPr>
            <a:xfrm>
              <a:off x="0" y="0"/>
              <a:ext cx="12187400" cy="5515429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5F52890-5E34-0949-3E5D-D000D3A882D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537" b="46081"/>
            <a:stretch/>
          </p:blipFill>
          <p:spPr>
            <a:xfrm>
              <a:off x="0" y="5080000"/>
              <a:ext cx="12187400" cy="1778000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9C9A91A3-25F8-4650-1596-1DD1677D67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0009"/>
            <a:ext cx="18288000" cy="492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534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15536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4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6"/>
            <a:ext cx="13716000" cy="2483644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>
              <a:defRPr/>
            </a:pPr>
            <a:fld id="{6EBFB578-8D60-488A-AA3B-0DAD88EF28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371600">
                <a:defRPr/>
              </a:pPr>
              <a:t>2024/8/13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>
              <a:defRPr/>
            </a:pPr>
            <a:fld id="{45802204-49C4-475D-AEF4-B3350A4DFC7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371600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988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>
              <a:defRPr/>
            </a:pPr>
            <a:fld id="{6EBFB578-8D60-488A-AA3B-0DAD88EF28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371600">
                <a:defRPr/>
              </a:pPr>
              <a:t>2024/8/13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>
              <a:defRPr/>
            </a:pPr>
            <a:fld id="{45802204-49C4-475D-AEF4-B3350A4DFC7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371600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4427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2564609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6884196"/>
            <a:ext cx="15773400" cy="2250280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>
              <a:defRPr/>
            </a:pPr>
            <a:fld id="{6EBFB578-8D60-488A-AA3B-0DAD88EF28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371600">
                <a:defRPr/>
              </a:pPr>
              <a:t>2024/8/13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>
              <a:defRPr/>
            </a:pPr>
            <a:fld id="{45802204-49C4-475D-AEF4-B3350A4DFC7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371600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1355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>
              <a:defRPr/>
            </a:pPr>
            <a:fld id="{6EBFB578-8D60-488A-AA3B-0DAD88EF28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371600">
                <a:defRPr/>
              </a:pPr>
              <a:t>2024/8/13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>
              <a:defRPr/>
            </a:pPr>
            <a:fld id="{45802204-49C4-475D-AEF4-B3350A4DFC7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371600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2728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2521744"/>
            <a:ext cx="7736680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3757613"/>
            <a:ext cx="7736680" cy="552688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2521744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3757613"/>
            <a:ext cx="7774782" cy="552688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>
              <a:defRPr/>
            </a:pPr>
            <a:fld id="{6EBFB578-8D60-488A-AA3B-0DAD88EF28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371600">
                <a:defRPr/>
              </a:pPr>
              <a:t>2024/8/13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>
              <a:defRPr/>
            </a:pPr>
            <a:fld id="{45802204-49C4-475D-AEF4-B3350A4DFC7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371600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5418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>
              <a:defRPr/>
            </a:pPr>
            <a:fld id="{6EBFB578-8D60-488A-AA3B-0DAD88EF28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371600">
                <a:defRPr/>
              </a:pPr>
              <a:t>2024/8/13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>
              <a:defRPr/>
            </a:pPr>
            <a:fld id="{45802204-49C4-475D-AEF4-B3350A4DFC7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371600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1190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>
              <a:defRPr/>
            </a:pPr>
            <a:fld id="{6EBFB578-8D60-488A-AA3B-0DAD88EF28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371600">
                <a:defRPr/>
              </a:pPr>
              <a:t>2024/8/13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>
              <a:defRPr/>
            </a:pPr>
            <a:fld id="{45802204-49C4-475D-AEF4-B3350A4DFC7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371600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3142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9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3086101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>
              <a:defRPr/>
            </a:pPr>
            <a:fld id="{6EBFB578-8D60-488A-AA3B-0DAD88EF28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371600">
                <a:defRPr/>
              </a:pPr>
              <a:t>2024/8/13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>
              <a:defRPr/>
            </a:pPr>
            <a:fld id="{45802204-49C4-475D-AEF4-B3350A4DFC7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371600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31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9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3086101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>
              <a:defRPr/>
            </a:pPr>
            <a:fld id="{6EBFB578-8D60-488A-AA3B-0DAD88EF28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371600">
                <a:defRPr/>
              </a:pPr>
              <a:t>2024/8/13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>
              <a:defRPr/>
            </a:pPr>
            <a:fld id="{45802204-49C4-475D-AEF4-B3350A4DFC7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371600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6322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>
              <a:defRPr/>
            </a:pPr>
            <a:fld id="{6EBFB578-8D60-488A-AA3B-0DAD88EF28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371600">
                <a:defRPr/>
              </a:pPr>
              <a:t>2024/8/13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>
              <a:defRPr/>
            </a:pPr>
            <a:fld id="{45802204-49C4-475D-AEF4-B3350A4DFC7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371600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2392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547689"/>
            <a:ext cx="3943350" cy="871775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547689"/>
            <a:ext cx="11601450" cy="871775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371600">
              <a:defRPr/>
            </a:pPr>
            <a:fld id="{6EBFB578-8D60-488A-AA3B-0DAD88EF28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371600">
                <a:defRPr/>
              </a:pPr>
              <a:t>2024/8/13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71600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71600">
              <a:defRPr/>
            </a:pPr>
            <a:fld id="{45802204-49C4-475D-AEF4-B3350A4DFC7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371600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145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8474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371600">
              <a:defRPr/>
            </a:pPr>
            <a:fld id="{6EBFB578-8D60-488A-AA3B-0DAD88EF28B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371600">
                <a:defRPr/>
              </a:pPr>
              <a:t>2024/8/13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371600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371600">
              <a:defRPr/>
            </a:pPr>
            <a:fld id="{45802204-49C4-475D-AEF4-B3350A4DFC7C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1371600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854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3.svg"/><Relationship Id="rId7" Type="http://schemas.openxmlformats.org/officeDocument/2006/relationships/image" Target="../media/image16.svg"/><Relationship Id="rId12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32.svg"/><Relationship Id="rId10" Type="http://schemas.openxmlformats.org/officeDocument/2006/relationships/image" Target="../media/image19.png"/><Relationship Id="rId4" Type="http://schemas.openxmlformats.org/officeDocument/2006/relationships/image" Target="../media/image31.png"/><Relationship Id="rId9" Type="http://schemas.openxmlformats.org/officeDocument/2006/relationships/image" Target="../media/image5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9.svg"/><Relationship Id="rId7" Type="http://schemas.openxmlformats.org/officeDocument/2006/relationships/image" Target="../media/image18.svg"/><Relationship Id="rId12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34.svg"/><Relationship Id="rId5" Type="http://schemas.openxmlformats.org/officeDocument/2006/relationships/image" Target="../media/image16.svg"/><Relationship Id="rId15" Type="http://schemas.openxmlformats.org/officeDocument/2006/relationships/image" Target="../media/image58.png"/><Relationship Id="rId10" Type="http://schemas.openxmlformats.org/officeDocument/2006/relationships/image" Target="../media/image33.png"/><Relationship Id="rId4" Type="http://schemas.openxmlformats.org/officeDocument/2006/relationships/image" Target="../media/image15.png"/><Relationship Id="rId9" Type="http://schemas.openxmlformats.org/officeDocument/2006/relationships/image" Target="../media/image32.svg"/><Relationship Id="rId1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microsoft.com/office/2007/relationships/hdphoto" Target="../media/hdphoto2.wdp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2.svg"/><Relationship Id="rId7" Type="http://schemas.openxmlformats.org/officeDocument/2006/relationships/image" Target="../media/image6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0.png"/><Relationship Id="rId5" Type="http://schemas.microsoft.com/office/2007/relationships/hdphoto" Target="../media/hdphoto2.wdp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Relationship Id="rId6" Type="http://schemas.microsoft.com/office/2007/relationships/hdphoto" Target="../media/hdphoto3.wdp"/><Relationship Id="rId5" Type="http://schemas.openxmlformats.org/officeDocument/2006/relationships/image" Target="../media/image64.png"/><Relationship Id="rId4" Type="http://schemas.openxmlformats.org/officeDocument/2006/relationships/image" Target="../media/image6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7.pn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7" Type="http://schemas.microsoft.com/office/2007/relationships/hdphoto" Target="../media/hdphoto5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8.png"/><Relationship Id="rId5" Type="http://schemas.microsoft.com/office/2007/relationships/hdphoto" Target="../media/hdphoto3.wdp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9.svg"/><Relationship Id="rId7" Type="http://schemas.openxmlformats.org/officeDocument/2006/relationships/image" Target="../media/image18.svg"/><Relationship Id="rId12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34.svg"/><Relationship Id="rId5" Type="http://schemas.openxmlformats.org/officeDocument/2006/relationships/image" Target="../media/image16.svg"/><Relationship Id="rId15" Type="http://schemas.openxmlformats.org/officeDocument/2006/relationships/image" Target="../media/image69.png"/><Relationship Id="rId10" Type="http://schemas.openxmlformats.org/officeDocument/2006/relationships/image" Target="../media/image33.png"/><Relationship Id="rId4" Type="http://schemas.openxmlformats.org/officeDocument/2006/relationships/image" Target="../media/image15.png"/><Relationship Id="rId9" Type="http://schemas.openxmlformats.org/officeDocument/2006/relationships/image" Target="../media/image32.svg"/><Relationship Id="rId1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3" Type="http://schemas.openxmlformats.org/officeDocument/2006/relationships/image" Target="../media/image9.jpg"/><Relationship Id="rId21" Type="http://schemas.openxmlformats.org/officeDocument/2006/relationships/image" Target="../media/image27.sv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sv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svg"/><Relationship Id="rId22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12.sv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1.png"/><Relationship Id="rId9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9.svg"/><Relationship Id="rId7" Type="http://schemas.openxmlformats.org/officeDocument/2006/relationships/image" Target="../media/image18.svg"/><Relationship Id="rId12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34.svg"/><Relationship Id="rId5" Type="http://schemas.openxmlformats.org/officeDocument/2006/relationships/image" Target="../media/image16.svg"/><Relationship Id="rId15" Type="http://schemas.openxmlformats.org/officeDocument/2006/relationships/image" Target="../media/image73.png"/><Relationship Id="rId10" Type="http://schemas.openxmlformats.org/officeDocument/2006/relationships/image" Target="../media/image33.png"/><Relationship Id="rId4" Type="http://schemas.openxmlformats.org/officeDocument/2006/relationships/image" Target="../media/image15.png"/><Relationship Id="rId9" Type="http://schemas.openxmlformats.org/officeDocument/2006/relationships/image" Target="../media/image32.svg"/><Relationship Id="rId1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9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12.svg"/><Relationship Id="rId7" Type="http://schemas.openxmlformats.org/officeDocument/2006/relationships/image" Target="../media/image9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9.svg"/><Relationship Id="rId7" Type="http://schemas.openxmlformats.org/officeDocument/2006/relationships/image" Target="../media/image18.svg"/><Relationship Id="rId12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34.svg"/><Relationship Id="rId5" Type="http://schemas.openxmlformats.org/officeDocument/2006/relationships/image" Target="../media/image16.svg"/><Relationship Id="rId15" Type="http://schemas.openxmlformats.org/officeDocument/2006/relationships/image" Target="../media/image76.png"/><Relationship Id="rId10" Type="http://schemas.openxmlformats.org/officeDocument/2006/relationships/image" Target="../media/image33.png"/><Relationship Id="rId4" Type="http://schemas.openxmlformats.org/officeDocument/2006/relationships/image" Target="../media/image15.png"/><Relationship Id="rId9" Type="http://schemas.openxmlformats.org/officeDocument/2006/relationships/image" Target="../media/image32.svg"/><Relationship Id="rId1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slide" Target="slide26.xml"/><Relationship Id="rId18" Type="http://schemas.openxmlformats.org/officeDocument/2006/relationships/image" Target="../media/image99.png"/><Relationship Id="rId26" Type="http://schemas.openxmlformats.org/officeDocument/2006/relationships/image" Target="../media/image104.png"/><Relationship Id="rId3" Type="http://schemas.openxmlformats.org/officeDocument/2006/relationships/audio" Target="../media/audio2.wav"/><Relationship Id="rId21" Type="http://schemas.openxmlformats.org/officeDocument/2006/relationships/slide" Target="slide30.xml"/><Relationship Id="rId7" Type="http://schemas.openxmlformats.org/officeDocument/2006/relationships/image" Target="../media/image81.png"/><Relationship Id="rId12" Type="http://schemas.openxmlformats.org/officeDocument/2006/relationships/image" Target="../media/image96.png"/><Relationship Id="rId17" Type="http://schemas.openxmlformats.org/officeDocument/2006/relationships/slide" Target="slide28.xml"/><Relationship Id="rId25" Type="http://schemas.microsoft.com/office/2007/relationships/hdphoto" Target="../media/hdphoto6.wdp"/><Relationship Id="rId2" Type="http://schemas.openxmlformats.org/officeDocument/2006/relationships/audio" Target="../media/audio1.wav"/><Relationship Id="rId16" Type="http://schemas.openxmlformats.org/officeDocument/2006/relationships/image" Target="../media/image98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33.xml"/><Relationship Id="rId6" Type="http://schemas.openxmlformats.org/officeDocument/2006/relationships/audio" Target="../media/audio5.wav"/><Relationship Id="rId11" Type="http://schemas.openxmlformats.org/officeDocument/2006/relationships/image" Target="../media/image91.png"/><Relationship Id="rId24" Type="http://schemas.openxmlformats.org/officeDocument/2006/relationships/image" Target="../media/image103.png"/><Relationship Id="rId5" Type="http://schemas.openxmlformats.org/officeDocument/2006/relationships/audio" Target="../media/audio4.wav"/><Relationship Id="rId15" Type="http://schemas.openxmlformats.org/officeDocument/2006/relationships/slide" Target="slide27.xml"/><Relationship Id="rId23" Type="http://schemas.openxmlformats.org/officeDocument/2006/relationships/image" Target="../media/image102.jpeg"/><Relationship Id="rId28" Type="http://schemas.openxmlformats.org/officeDocument/2006/relationships/image" Target="../media/image105.png"/><Relationship Id="rId10" Type="http://schemas.openxmlformats.org/officeDocument/2006/relationships/image" Target="../media/image88.gif"/><Relationship Id="rId19" Type="http://schemas.openxmlformats.org/officeDocument/2006/relationships/slide" Target="slide29.xml"/><Relationship Id="rId4" Type="http://schemas.openxmlformats.org/officeDocument/2006/relationships/audio" Target="../media/audio3.wav"/><Relationship Id="rId9" Type="http://schemas.openxmlformats.org/officeDocument/2006/relationships/image" Target="../media/image87.gif"/><Relationship Id="rId14" Type="http://schemas.openxmlformats.org/officeDocument/2006/relationships/image" Target="../media/image97.png"/><Relationship Id="rId22" Type="http://schemas.openxmlformats.org/officeDocument/2006/relationships/image" Target="../media/image101.png"/><Relationship Id="rId27" Type="http://schemas.openxmlformats.org/officeDocument/2006/relationships/slide" Target="slide3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0.png"/><Relationship Id="rId13" Type="http://schemas.openxmlformats.org/officeDocument/2006/relationships/image" Target="../media/image109.png"/><Relationship Id="rId3" Type="http://schemas.openxmlformats.org/officeDocument/2006/relationships/audio" Target="../media/audio6.wav"/><Relationship Id="rId7" Type="http://schemas.openxmlformats.org/officeDocument/2006/relationships/image" Target="../media/image1040.png"/><Relationship Id="rId12" Type="http://schemas.openxmlformats.org/officeDocument/2006/relationships/image" Target="../media/image10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030.png"/><Relationship Id="rId11" Type="http://schemas.openxmlformats.org/officeDocument/2006/relationships/image" Target="../media/image107.png"/><Relationship Id="rId5" Type="http://schemas.openxmlformats.org/officeDocument/2006/relationships/image" Target="../media/image106.png"/><Relationship Id="rId10" Type="http://schemas.openxmlformats.org/officeDocument/2006/relationships/slide" Target="slide25.xml"/><Relationship Id="rId4" Type="http://schemas.openxmlformats.org/officeDocument/2006/relationships/audio" Target="../media/audio7.wav"/><Relationship Id="rId9" Type="http://schemas.openxmlformats.org/officeDocument/2006/relationships/image" Target="../media/image106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audio" Target="../media/audio7.wav"/><Relationship Id="rId7" Type="http://schemas.openxmlformats.org/officeDocument/2006/relationships/image" Target="../media/image1120.png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110.png"/><Relationship Id="rId11" Type="http://schemas.openxmlformats.org/officeDocument/2006/relationships/image" Target="../media/image108.png"/><Relationship Id="rId5" Type="http://schemas.openxmlformats.org/officeDocument/2006/relationships/image" Target="../media/image1100.png"/><Relationship Id="rId10" Type="http://schemas.openxmlformats.org/officeDocument/2006/relationships/image" Target="../media/image110.png"/><Relationship Id="rId4" Type="http://schemas.openxmlformats.org/officeDocument/2006/relationships/image" Target="../media/image106.png"/><Relationship Id="rId9" Type="http://schemas.openxmlformats.org/officeDocument/2006/relationships/slide" Target="slide2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0.png"/><Relationship Id="rId13" Type="http://schemas.openxmlformats.org/officeDocument/2006/relationships/image" Target="../media/image107.png"/><Relationship Id="rId3" Type="http://schemas.openxmlformats.org/officeDocument/2006/relationships/audio" Target="../media/audio7.wav"/><Relationship Id="rId7" Type="http://schemas.openxmlformats.org/officeDocument/2006/relationships/image" Target="../media/image111.png"/><Relationship Id="rId12" Type="http://schemas.openxmlformats.org/officeDocument/2006/relationships/slide" Target="slide25.xml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09.png"/><Relationship Id="rId11" Type="http://schemas.openxmlformats.org/officeDocument/2006/relationships/image" Target="../media/image118.png"/><Relationship Id="rId5" Type="http://schemas.openxmlformats.org/officeDocument/2006/relationships/image" Target="../media/image108.png"/><Relationship Id="rId10" Type="http://schemas.openxmlformats.org/officeDocument/2006/relationships/image" Target="../media/image1170.png"/><Relationship Id="rId4" Type="http://schemas.openxmlformats.org/officeDocument/2006/relationships/image" Target="../media/image106.png"/><Relationship Id="rId9" Type="http://schemas.openxmlformats.org/officeDocument/2006/relationships/image" Target="../media/image1160.png"/><Relationship Id="rId14" Type="http://schemas.openxmlformats.org/officeDocument/2006/relationships/image" Target="../media/image11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audio" Target="../media/audio7.wav"/><Relationship Id="rId7" Type="http://schemas.openxmlformats.org/officeDocument/2006/relationships/image" Target="../media/image107.png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33.xml"/><Relationship Id="rId6" Type="http://schemas.openxmlformats.org/officeDocument/2006/relationships/slide" Target="slide25.xml"/><Relationship Id="rId5" Type="http://schemas.openxmlformats.org/officeDocument/2006/relationships/image" Target="../media/image1190.png"/><Relationship Id="rId4" Type="http://schemas.openxmlformats.org/officeDocument/2006/relationships/image" Target="../media/image106.png"/><Relationship Id="rId9" Type="http://schemas.openxmlformats.org/officeDocument/2006/relationships/image" Target="../media/image10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28.png"/><Relationship Id="rId3" Type="http://schemas.openxmlformats.org/officeDocument/2006/relationships/image" Target="../media/image15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35.png"/><Relationship Id="rId5" Type="http://schemas.openxmlformats.org/officeDocument/2006/relationships/image" Target="../media/image17.png"/><Relationship Id="rId15" Type="http://schemas.openxmlformats.org/officeDocument/2006/relationships/image" Target="../media/image26.png"/><Relationship Id="rId10" Type="http://schemas.openxmlformats.org/officeDocument/2006/relationships/image" Target="../media/image34.svg"/><Relationship Id="rId4" Type="http://schemas.openxmlformats.org/officeDocument/2006/relationships/image" Target="../media/image16.svg"/><Relationship Id="rId9" Type="http://schemas.openxmlformats.org/officeDocument/2006/relationships/image" Target="../media/image33.png"/><Relationship Id="rId14" Type="http://schemas.openxmlformats.org/officeDocument/2006/relationships/image" Target="../media/image29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09.png"/><Relationship Id="rId3" Type="http://schemas.openxmlformats.org/officeDocument/2006/relationships/audio" Target="../media/audio7.wav"/><Relationship Id="rId7" Type="http://schemas.openxmlformats.org/officeDocument/2006/relationships/image" Target="../media/image122.png"/><Relationship Id="rId12" Type="http://schemas.openxmlformats.org/officeDocument/2006/relationships/image" Target="../media/image108.png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21.png"/><Relationship Id="rId11" Type="http://schemas.openxmlformats.org/officeDocument/2006/relationships/image" Target="../media/image107.png"/><Relationship Id="rId5" Type="http://schemas.openxmlformats.org/officeDocument/2006/relationships/image" Target="../media/image1200.png"/><Relationship Id="rId10" Type="http://schemas.openxmlformats.org/officeDocument/2006/relationships/slide" Target="slide25.xml"/><Relationship Id="rId4" Type="http://schemas.openxmlformats.org/officeDocument/2006/relationships/image" Target="../media/image106.png"/><Relationship Id="rId9" Type="http://schemas.openxmlformats.org/officeDocument/2006/relationships/image" Target="../media/image12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115.svg"/><Relationship Id="rId3" Type="http://schemas.openxmlformats.org/officeDocument/2006/relationships/image" Target="../media/image12.svg"/><Relationship Id="rId7" Type="http://schemas.openxmlformats.org/officeDocument/2006/relationships/image" Target="../media/image113.svg"/><Relationship Id="rId12" Type="http://schemas.openxmlformats.org/officeDocument/2006/relationships/image" Target="../media/image114.png"/><Relationship Id="rId2" Type="http://schemas.openxmlformats.org/officeDocument/2006/relationships/image" Target="../media/image11.png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11" Type="http://schemas.openxmlformats.org/officeDocument/2006/relationships/image" Target="../media/image20.svg"/><Relationship Id="rId5" Type="http://schemas.openxmlformats.org/officeDocument/2006/relationships/image" Target="../media/image36.svg"/><Relationship Id="rId15" Type="http://schemas.openxmlformats.org/officeDocument/2006/relationships/image" Target="../media/image16.svg"/><Relationship Id="rId10" Type="http://schemas.openxmlformats.org/officeDocument/2006/relationships/image" Target="../media/image19.png"/><Relationship Id="rId4" Type="http://schemas.openxmlformats.org/officeDocument/2006/relationships/image" Target="../media/image35.png"/><Relationship Id="rId9" Type="http://schemas.openxmlformats.org/officeDocument/2006/relationships/image" Target="../media/image55.sv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43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microsoft.com/office/2007/relationships/hdphoto" Target="../media/hdphoto1.wdp"/><Relationship Id="rId5" Type="http://schemas.openxmlformats.org/officeDocument/2006/relationships/image" Target="../media/image42.png"/><Relationship Id="rId10" Type="http://schemas.openxmlformats.org/officeDocument/2006/relationships/image" Target="../media/image300.png"/><Relationship Id="rId4" Type="http://schemas.openxmlformats.org/officeDocument/2006/relationships/image" Target="../media/image41.png"/><Relationship Id="rId9" Type="http://schemas.openxmlformats.org/officeDocument/2006/relationships/image" Target="../media/image29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45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44.png"/><Relationship Id="rId5" Type="http://schemas.microsoft.com/office/2007/relationships/hdphoto" Target="../media/hdphoto1.wdp"/><Relationship Id="rId10" Type="http://schemas.openxmlformats.org/officeDocument/2006/relationships/image" Target="../media/image34.png"/><Relationship Id="rId4" Type="http://schemas.openxmlformats.org/officeDocument/2006/relationships/image" Target="../media/image42.png"/><Relationship Id="rId9" Type="http://schemas.openxmlformats.org/officeDocument/2006/relationships/image" Target="../media/image3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47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46.png"/><Relationship Id="rId5" Type="http://schemas.microsoft.com/office/2007/relationships/hdphoto" Target="../media/hdphoto1.wdp"/><Relationship Id="rId10" Type="http://schemas.openxmlformats.org/officeDocument/2006/relationships/image" Target="../media/image380.png"/><Relationship Id="rId4" Type="http://schemas.openxmlformats.org/officeDocument/2006/relationships/image" Target="../media/image42.png"/><Relationship Id="rId9" Type="http://schemas.openxmlformats.org/officeDocument/2006/relationships/image" Target="../media/image37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834E21-9C73-7627-E177-899ECE160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39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CAF954-DC72-0B96-619B-8215DDA407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4" t="29177" r="4166" b="25279"/>
          <a:stretch/>
        </p:blipFill>
        <p:spPr>
          <a:xfrm>
            <a:off x="-1" y="0"/>
            <a:ext cx="1832371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2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5419" y="7374864"/>
            <a:ext cx="18678839" cy="3094625"/>
            <a:chOff x="0" y="0"/>
            <a:chExt cx="4919530" cy="8150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19530" cy="815045"/>
            </a:xfrm>
            <a:custGeom>
              <a:avLst/>
              <a:gdLst/>
              <a:ahLst/>
              <a:cxnLst/>
              <a:rect l="l" t="t" r="r" b="b"/>
              <a:pathLst>
                <a:path w="4919530" h="815045">
                  <a:moveTo>
                    <a:pt x="0" y="0"/>
                  </a:moveTo>
                  <a:lnTo>
                    <a:pt x="4919530" y="0"/>
                  </a:lnTo>
                  <a:lnTo>
                    <a:pt x="4919530" y="815045"/>
                  </a:lnTo>
                  <a:lnTo>
                    <a:pt x="0" y="815045"/>
                  </a:lnTo>
                  <a:close/>
                </a:path>
              </a:pathLst>
            </a:custGeom>
            <a:solidFill>
              <a:srgbClr val="A3DFBE"/>
            </a:solidFill>
            <a:ln w="28575" cap="sq">
              <a:solidFill>
                <a:srgbClr val="231F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19530" cy="853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189568"/>
            <a:ext cx="12898160" cy="7920007"/>
            <a:chOff x="0" y="0"/>
            <a:chExt cx="3397046" cy="20859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97046" cy="2085928"/>
            </a:xfrm>
            <a:custGeom>
              <a:avLst/>
              <a:gdLst>
                <a:gd name="connsiteX0" fmla="*/ 116229 w 12898160"/>
                <a:gd name="connsiteY0" fmla="*/ 0 h 7920007"/>
                <a:gd name="connsiteX1" fmla="*/ 782845 w 12898160"/>
                <a:gd name="connsiteY1" fmla="*/ 0 h 7920007"/>
                <a:gd name="connsiteX2" fmla="*/ 1069490 w 12898160"/>
                <a:gd name="connsiteY2" fmla="*/ 0 h 7920007"/>
                <a:gd name="connsiteX3" fmla="*/ 1736105 w 12898160"/>
                <a:gd name="connsiteY3" fmla="*/ 0 h 7920007"/>
                <a:gd name="connsiteX4" fmla="*/ 2149407 w 12898160"/>
                <a:gd name="connsiteY4" fmla="*/ 0 h 7920007"/>
                <a:gd name="connsiteX5" fmla="*/ 3069337 w 12898160"/>
                <a:gd name="connsiteY5" fmla="*/ 0 h 7920007"/>
                <a:gd name="connsiteX6" fmla="*/ 3609296 w 12898160"/>
                <a:gd name="connsiteY6" fmla="*/ 0 h 7920007"/>
                <a:gd name="connsiteX7" fmla="*/ 4529226 w 12898160"/>
                <a:gd name="connsiteY7" fmla="*/ 0 h 7920007"/>
                <a:gd name="connsiteX8" fmla="*/ 4815871 w 12898160"/>
                <a:gd name="connsiteY8" fmla="*/ 0 h 7920007"/>
                <a:gd name="connsiteX9" fmla="*/ 5482487 w 12898160"/>
                <a:gd name="connsiteY9" fmla="*/ 0 h 7920007"/>
                <a:gd name="connsiteX10" fmla="*/ 6402416 w 12898160"/>
                <a:gd name="connsiteY10" fmla="*/ 0 h 7920007"/>
                <a:gd name="connsiteX11" fmla="*/ 7195689 w 12898160"/>
                <a:gd name="connsiteY11" fmla="*/ 0 h 7920007"/>
                <a:gd name="connsiteX12" fmla="*/ 7735648 w 12898160"/>
                <a:gd name="connsiteY12" fmla="*/ 0 h 7920007"/>
                <a:gd name="connsiteX13" fmla="*/ 8655578 w 12898160"/>
                <a:gd name="connsiteY13" fmla="*/ 0 h 7920007"/>
                <a:gd name="connsiteX14" fmla="*/ 9068880 w 12898160"/>
                <a:gd name="connsiteY14" fmla="*/ 0 h 7920007"/>
                <a:gd name="connsiteX15" fmla="*/ 9608839 w 12898160"/>
                <a:gd name="connsiteY15" fmla="*/ 0 h 7920007"/>
                <a:gd name="connsiteX16" fmla="*/ 9895483 w 12898160"/>
                <a:gd name="connsiteY16" fmla="*/ 0 h 7920007"/>
                <a:gd name="connsiteX17" fmla="*/ 10308785 w 12898160"/>
                <a:gd name="connsiteY17" fmla="*/ 0 h 7920007"/>
                <a:gd name="connsiteX18" fmla="*/ 10848744 w 12898160"/>
                <a:gd name="connsiteY18" fmla="*/ 0 h 7920007"/>
                <a:gd name="connsiteX19" fmla="*/ 11642017 w 12898160"/>
                <a:gd name="connsiteY19" fmla="*/ 0 h 7920007"/>
                <a:gd name="connsiteX20" fmla="*/ 12781930 w 12898160"/>
                <a:gd name="connsiteY20" fmla="*/ 0 h 7920007"/>
                <a:gd name="connsiteX21" fmla="*/ 12898160 w 12898160"/>
                <a:gd name="connsiteY21" fmla="*/ 116229 h 7920007"/>
                <a:gd name="connsiteX22" fmla="*/ 12898160 w 12898160"/>
                <a:gd name="connsiteY22" fmla="*/ 738222 h 7920007"/>
                <a:gd name="connsiteX23" fmla="*/ 12898160 w 12898160"/>
                <a:gd name="connsiteY23" fmla="*/ 1590840 h 7920007"/>
                <a:gd name="connsiteX24" fmla="*/ 12898160 w 12898160"/>
                <a:gd name="connsiteY24" fmla="*/ 2059082 h 7920007"/>
                <a:gd name="connsiteX25" fmla="*/ 12898160 w 12898160"/>
                <a:gd name="connsiteY25" fmla="*/ 2527324 h 7920007"/>
                <a:gd name="connsiteX26" fmla="*/ 12898160 w 12898160"/>
                <a:gd name="connsiteY26" fmla="*/ 3379943 h 7920007"/>
                <a:gd name="connsiteX27" fmla="*/ 12898160 w 12898160"/>
                <a:gd name="connsiteY27" fmla="*/ 4155686 h 7920007"/>
                <a:gd name="connsiteX28" fmla="*/ 12898160 w 12898160"/>
                <a:gd name="connsiteY28" fmla="*/ 4777679 h 7920007"/>
                <a:gd name="connsiteX29" fmla="*/ 12898160 w 12898160"/>
                <a:gd name="connsiteY29" fmla="*/ 5322796 h 7920007"/>
                <a:gd name="connsiteX30" fmla="*/ 12898160 w 12898160"/>
                <a:gd name="connsiteY30" fmla="*/ 6098539 h 7920007"/>
                <a:gd name="connsiteX31" fmla="*/ 12898160 w 12898160"/>
                <a:gd name="connsiteY31" fmla="*/ 6566781 h 7920007"/>
                <a:gd name="connsiteX32" fmla="*/ 12898160 w 12898160"/>
                <a:gd name="connsiteY32" fmla="*/ 7803777 h 7920007"/>
                <a:gd name="connsiteX33" fmla="*/ 12781930 w 12898160"/>
                <a:gd name="connsiteY33" fmla="*/ 7920007 h 7920007"/>
                <a:gd name="connsiteX34" fmla="*/ 11988657 w 12898160"/>
                <a:gd name="connsiteY34" fmla="*/ 7920007 h 7920007"/>
                <a:gd name="connsiteX35" fmla="*/ 11702012 w 12898160"/>
                <a:gd name="connsiteY35" fmla="*/ 7920007 h 7920007"/>
                <a:gd name="connsiteX36" fmla="*/ 10908739 w 12898160"/>
                <a:gd name="connsiteY36" fmla="*/ 7920007 h 7920007"/>
                <a:gd name="connsiteX37" fmla="*/ 10622095 w 12898160"/>
                <a:gd name="connsiteY37" fmla="*/ 7920007 h 7920007"/>
                <a:gd name="connsiteX38" fmla="*/ 9955479 w 12898160"/>
                <a:gd name="connsiteY38" fmla="*/ 7920007 h 7920007"/>
                <a:gd name="connsiteX39" fmla="*/ 9668834 w 12898160"/>
                <a:gd name="connsiteY39" fmla="*/ 7920007 h 7920007"/>
                <a:gd name="connsiteX40" fmla="*/ 8748904 w 12898160"/>
                <a:gd name="connsiteY40" fmla="*/ 7920007 h 7920007"/>
                <a:gd name="connsiteX41" fmla="*/ 8462259 w 12898160"/>
                <a:gd name="connsiteY41" fmla="*/ 7920007 h 7920007"/>
                <a:gd name="connsiteX42" fmla="*/ 8048958 w 12898160"/>
                <a:gd name="connsiteY42" fmla="*/ 7920007 h 7920007"/>
                <a:gd name="connsiteX43" fmla="*/ 7382342 w 12898160"/>
                <a:gd name="connsiteY43" fmla="*/ 7920007 h 7920007"/>
                <a:gd name="connsiteX44" fmla="*/ 6969040 w 12898160"/>
                <a:gd name="connsiteY44" fmla="*/ 7920007 h 7920007"/>
                <a:gd name="connsiteX45" fmla="*/ 6555738 w 12898160"/>
                <a:gd name="connsiteY45" fmla="*/ 7920007 h 7920007"/>
                <a:gd name="connsiteX46" fmla="*/ 6142436 w 12898160"/>
                <a:gd name="connsiteY46" fmla="*/ 7920007 h 7920007"/>
                <a:gd name="connsiteX47" fmla="*/ 5602477 w 12898160"/>
                <a:gd name="connsiteY47" fmla="*/ 7920007 h 7920007"/>
                <a:gd name="connsiteX48" fmla="*/ 4935862 w 12898160"/>
                <a:gd name="connsiteY48" fmla="*/ 7920007 h 7920007"/>
                <a:gd name="connsiteX49" fmla="*/ 4015932 w 12898160"/>
                <a:gd name="connsiteY49" fmla="*/ 7920007 h 7920007"/>
                <a:gd name="connsiteX50" fmla="*/ 3096002 w 12898160"/>
                <a:gd name="connsiteY50" fmla="*/ 7920007 h 7920007"/>
                <a:gd name="connsiteX51" fmla="*/ 2556043 w 12898160"/>
                <a:gd name="connsiteY51" fmla="*/ 7920007 h 7920007"/>
                <a:gd name="connsiteX52" fmla="*/ 1762770 w 12898160"/>
                <a:gd name="connsiteY52" fmla="*/ 7920007 h 7920007"/>
                <a:gd name="connsiteX53" fmla="*/ 969497 w 12898160"/>
                <a:gd name="connsiteY53" fmla="*/ 7920007 h 7920007"/>
                <a:gd name="connsiteX54" fmla="*/ 116229 w 12898160"/>
                <a:gd name="connsiteY54" fmla="*/ 7920007 h 7920007"/>
                <a:gd name="connsiteX55" fmla="*/ 0 w 12898160"/>
                <a:gd name="connsiteY55" fmla="*/ 7803777 h 7920007"/>
                <a:gd name="connsiteX56" fmla="*/ 0 w 12898160"/>
                <a:gd name="connsiteY56" fmla="*/ 7104909 h 7920007"/>
                <a:gd name="connsiteX57" fmla="*/ 0 w 12898160"/>
                <a:gd name="connsiteY57" fmla="*/ 6636667 h 7920007"/>
                <a:gd name="connsiteX58" fmla="*/ 0 w 12898160"/>
                <a:gd name="connsiteY58" fmla="*/ 5860924 h 7920007"/>
                <a:gd name="connsiteX59" fmla="*/ 0 w 12898160"/>
                <a:gd name="connsiteY59" fmla="*/ 5315807 h 7920007"/>
                <a:gd name="connsiteX60" fmla="*/ 0 w 12898160"/>
                <a:gd name="connsiteY60" fmla="*/ 4847565 h 7920007"/>
                <a:gd name="connsiteX61" fmla="*/ 0 w 12898160"/>
                <a:gd name="connsiteY61" fmla="*/ 4071822 h 7920007"/>
                <a:gd name="connsiteX62" fmla="*/ 0 w 12898160"/>
                <a:gd name="connsiteY62" fmla="*/ 3219203 h 7920007"/>
                <a:gd name="connsiteX63" fmla="*/ 0 w 12898160"/>
                <a:gd name="connsiteY63" fmla="*/ 2674086 h 7920007"/>
                <a:gd name="connsiteX64" fmla="*/ 0 w 12898160"/>
                <a:gd name="connsiteY64" fmla="*/ 2205844 h 7920007"/>
                <a:gd name="connsiteX65" fmla="*/ 0 w 12898160"/>
                <a:gd name="connsiteY65" fmla="*/ 1353225 h 7920007"/>
                <a:gd name="connsiteX66" fmla="*/ 0 w 12898160"/>
                <a:gd name="connsiteY66" fmla="*/ 731233 h 7920007"/>
                <a:gd name="connsiteX67" fmla="*/ 0 w 12898160"/>
                <a:gd name="connsiteY67" fmla="*/ 116229 h 7920007"/>
                <a:gd name="connsiteX68" fmla="*/ 116229 w 12898160"/>
                <a:gd name="connsiteY68" fmla="*/ 0 h 792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2898160" h="7920007" fill="none" extrusionOk="0">
                  <a:moveTo>
                    <a:pt x="116229" y="0"/>
                  </a:moveTo>
                  <a:cubicBezTo>
                    <a:pt x="347984" y="-7756"/>
                    <a:pt x="577674" y="29190"/>
                    <a:pt x="782845" y="0"/>
                  </a:cubicBezTo>
                  <a:cubicBezTo>
                    <a:pt x="988016" y="-29190"/>
                    <a:pt x="1002221" y="-1071"/>
                    <a:pt x="1069490" y="0"/>
                  </a:cubicBezTo>
                  <a:cubicBezTo>
                    <a:pt x="1136760" y="1071"/>
                    <a:pt x="1452157" y="31273"/>
                    <a:pt x="1736105" y="0"/>
                  </a:cubicBezTo>
                  <a:cubicBezTo>
                    <a:pt x="2020054" y="-31273"/>
                    <a:pt x="2008899" y="-18948"/>
                    <a:pt x="2149407" y="0"/>
                  </a:cubicBezTo>
                  <a:cubicBezTo>
                    <a:pt x="2289915" y="18948"/>
                    <a:pt x="2676148" y="38609"/>
                    <a:pt x="3069337" y="0"/>
                  </a:cubicBezTo>
                  <a:cubicBezTo>
                    <a:pt x="3462526" y="-38609"/>
                    <a:pt x="3462531" y="7960"/>
                    <a:pt x="3609296" y="0"/>
                  </a:cubicBezTo>
                  <a:cubicBezTo>
                    <a:pt x="3756061" y="-7960"/>
                    <a:pt x="4305604" y="33760"/>
                    <a:pt x="4529226" y="0"/>
                  </a:cubicBezTo>
                  <a:cubicBezTo>
                    <a:pt x="4752848" y="-33760"/>
                    <a:pt x="4694829" y="-181"/>
                    <a:pt x="4815871" y="0"/>
                  </a:cubicBezTo>
                  <a:cubicBezTo>
                    <a:pt x="4936913" y="181"/>
                    <a:pt x="5220954" y="-26705"/>
                    <a:pt x="5482487" y="0"/>
                  </a:cubicBezTo>
                  <a:cubicBezTo>
                    <a:pt x="5744020" y="26705"/>
                    <a:pt x="5951431" y="22213"/>
                    <a:pt x="6402416" y="0"/>
                  </a:cubicBezTo>
                  <a:cubicBezTo>
                    <a:pt x="6853401" y="-22213"/>
                    <a:pt x="6859122" y="31276"/>
                    <a:pt x="7195689" y="0"/>
                  </a:cubicBezTo>
                  <a:cubicBezTo>
                    <a:pt x="7532256" y="-31276"/>
                    <a:pt x="7578121" y="-13791"/>
                    <a:pt x="7735648" y="0"/>
                  </a:cubicBezTo>
                  <a:cubicBezTo>
                    <a:pt x="7893175" y="13791"/>
                    <a:pt x="8291611" y="-19722"/>
                    <a:pt x="8655578" y="0"/>
                  </a:cubicBezTo>
                  <a:cubicBezTo>
                    <a:pt x="9019545" y="19722"/>
                    <a:pt x="8954711" y="-1792"/>
                    <a:pt x="9068880" y="0"/>
                  </a:cubicBezTo>
                  <a:cubicBezTo>
                    <a:pt x="9183049" y="1792"/>
                    <a:pt x="9415837" y="-22332"/>
                    <a:pt x="9608839" y="0"/>
                  </a:cubicBezTo>
                  <a:cubicBezTo>
                    <a:pt x="9801841" y="22332"/>
                    <a:pt x="9832267" y="1532"/>
                    <a:pt x="9895483" y="0"/>
                  </a:cubicBezTo>
                  <a:cubicBezTo>
                    <a:pt x="9958699" y="-1532"/>
                    <a:pt x="10157334" y="6025"/>
                    <a:pt x="10308785" y="0"/>
                  </a:cubicBezTo>
                  <a:cubicBezTo>
                    <a:pt x="10460236" y="-6025"/>
                    <a:pt x="10664040" y="-11315"/>
                    <a:pt x="10848744" y="0"/>
                  </a:cubicBezTo>
                  <a:cubicBezTo>
                    <a:pt x="11033448" y="11315"/>
                    <a:pt x="11466832" y="-20839"/>
                    <a:pt x="11642017" y="0"/>
                  </a:cubicBezTo>
                  <a:cubicBezTo>
                    <a:pt x="11817202" y="20839"/>
                    <a:pt x="12395966" y="-47334"/>
                    <a:pt x="12781930" y="0"/>
                  </a:cubicBezTo>
                  <a:cubicBezTo>
                    <a:pt x="12859418" y="-5714"/>
                    <a:pt x="12894880" y="54692"/>
                    <a:pt x="12898160" y="116229"/>
                  </a:cubicBezTo>
                  <a:cubicBezTo>
                    <a:pt x="12922970" y="396065"/>
                    <a:pt x="12877225" y="489722"/>
                    <a:pt x="12898160" y="738222"/>
                  </a:cubicBezTo>
                  <a:cubicBezTo>
                    <a:pt x="12919095" y="986722"/>
                    <a:pt x="12898489" y="1169151"/>
                    <a:pt x="12898160" y="1590840"/>
                  </a:cubicBezTo>
                  <a:cubicBezTo>
                    <a:pt x="12897831" y="2012529"/>
                    <a:pt x="12919512" y="1941853"/>
                    <a:pt x="12898160" y="2059082"/>
                  </a:cubicBezTo>
                  <a:cubicBezTo>
                    <a:pt x="12876808" y="2176311"/>
                    <a:pt x="12909476" y="2352027"/>
                    <a:pt x="12898160" y="2527324"/>
                  </a:cubicBezTo>
                  <a:cubicBezTo>
                    <a:pt x="12886844" y="2702621"/>
                    <a:pt x="12920394" y="3007369"/>
                    <a:pt x="12898160" y="3379943"/>
                  </a:cubicBezTo>
                  <a:cubicBezTo>
                    <a:pt x="12875926" y="3752517"/>
                    <a:pt x="12864697" y="3817054"/>
                    <a:pt x="12898160" y="4155686"/>
                  </a:cubicBezTo>
                  <a:cubicBezTo>
                    <a:pt x="12931623" y="4494318"/>
                    <a:pt x="12909671" y="4548256"/>
                    <a:pt x="12898160" y="4777679"/>
                  </a:cubicBezTo>
                  <a:cubicBezTo>
                    <a:pt x="12886649" y="5007102"/>
                    <a:pt x="12877167" y="5123245"/>
                    <a:pt x="12898160" y="5322796"/>
                  </a:cubicBezTo>
                  <a:cubicBezTo>
                    <a:pt x="12919153" y="5522347"/>
                    <a:pt x="12878956" y="5907905"/>
                    <a:pt x="12898160" y="6098539"/>
                  </a:cubicBezTo>
                  <a:cubicBezTo>
                    <a:pt x="12917364" y="6289173"/>
                    <a:pt x="12911407" y="6471679"/>
                    <a:pt x="12898160" y="6566781"/>
                  </a:cubicBezTo>
                  <a:cubicBezTo>
                    <a:pt x="12884913" y="6661883"/>
                    <a:pt x="12882083" y="7334407"/>
                    <a:pt x="12898160" y="7803777"/>
                  </a:cubicBezTo>
                  <a:cubicBezTo>
                    <a:pt x="12896385" y="7865331"/>
                    <a:pt x="12847843" y="7921134"/>
                    <a:pt x="12781930" y="7920007"/>
                  </a:cubicBezTo>
                  <a:cubicBezTo>
                    <a:pt x="12608704" y="7910950"/>
                    <a:pt x="12245360" y="7910752"/>
                    <a:pt x="11988657" y="7920007"/>
                  </a:cubicBezTo>
                  <a:cubicBezTo>
                    <a:pt x="11731954" y="7929262"/>
                    <a:pt x="11831358" y="7913655"/>
                    <a:pt x="11702012" y="7920007"/>
                  </a:cubicBezTo>
                  <a:cubicBezTo>
                    <a:pt x="11572666" y="7926359"/>
                    <a:pt x="11255034" y="7914169"/>
                    <a:pt x="10908739" y="7920007"/>
                  </a:cubicBezTo>
                  <a:cubicBezTo>
                    <a:pt x="10562444" y="7925845"/>
                    <a:pt x="10763820" y="7932795"/>
                    <a:pt x="10622095" y="7920007"/>
                  </a:cubicBezTo>
                  <a:cubicBezTo>
                    <a:pt x="10480370" y="7907219"/>
                    <a:pt x="10209495" y="7942243"/>
                    <a:pt x="9955479" y="7920007"/>
                  </a:cubicBezTo>
                  <a:cubicBezTo>
                    <a:pt x="9701463" y="7897771"/>
                    <a:pt x="9757854" y="7923209"/>
                    <a:pt x="9668834" y="7920007"/>
                  </a:cubicBezTo>
                  <a:cubicBezTo>
                    <a:pt x="9579814" y="7916805"/>
                    <a:pt x="9068906" y="7938530"/>
                    <a:pt x="8748904" y="7920007"/>
                  </a:cubicBezTo>
                  <a:cubicBezTo>
                    <a:pt x="8428902" y="7901485"/>
                    <a:pt x="8534054" y="7917570"/>
                    <a:pt x="8462259" y="7920007"/>
                  </a:cubicBezTo>
                  <a:cubicBezTo>
                    <a:pt x="8390464" y="7922444"/>
                    <a:pt x="8215404" y="7905567"/>
                    <a:pt x="8048958" y="7920007"/>
                  </a:cubicBezTo>
                  <a:cubicBezTo>
                    <a:pt x="7882512" y="7934447"/>
                    <a:pt x="7692719" y="7938852"/>
                    <a:pt x="7382342" y="7920007"/>
                  </a:cubicBezTo>
                  <a:cubicBezTo>
                    <a:pt x="7071965" y="7901162"/>
                    <a:pt x="7128763" y="7901849"/>
                    <a:pt x="6969040" y="7920007"/>
                  </a:cubicBezTo>
                  <a:cubicBezTo>
                    <a:pt x="6809317" y="7938165"/>
                    <a:pt x="6666339" y="7929612"/>
                    <a:pt x="6555738" y="7920007"/>
                  </a:cubicBezTo>
                  <a:cubicBezTo>
                    <a:pt x="6445137" y="7910402"/>
                    <a:pt x="6329835" y="7910091"/>
                    <a:pt x="6142436" y="7920007"/>
                  </a:cubicBezTo>
                  <a:cubicBezTo>
                    <a:pt x="5955037" y="7929923"/>
                    <a:pt x="5818813" y="7924916"/>
                    <a:pt x="5602477" y="7920007"/>
                  </a:cubicBezTo>
                  <a:cubicBezTo>
                    <a:pt x="5386141" y="7915098"/>
                    <a:pt x="5073512" y="7939016"/>
                    <a:pt x="4935862" y="7920007"/>
                  </a:cubicBezTo>
                  <a:cubicBezTo>
                    <a:pt x="4798213" y="7900998"/>
                    <a:pt x="4302518" y="7889964"/>
                    <a:pt x="4015932" y="7920007"/>
                  </a:cubicBezTo>
                  <a:cubicBezTo>
                    <a:pt x="3729346" y="7950051"/>
                    <a:pt x="3525777" y="7928061"/>
                    <a:pt x="3096002" y="7920007"/>
                  </a:cubicBezTo>
                  <a:cubicBezTo>
                    <a:pt x="2666227" y="7911954"/>
                    <a:pt x="2724404" y="7926139"/>
                    <a:pt x="2556043" y="7920007"/>
                  </a:cubicBezTo>
                  <a:cubicBezTo>
                    <a:pt x="2387682" y="7913875"/>
                    <a:pt x="2050012" y="7959122"/>
                    <a:pt x="1762770" y="7920007"/>
                  </a:cubicBezTo>
                  <a:cubicBezTo>
                    <a:pt x="1475528" y="7880892"/>
                    <a:pt x="1236545" y="7881403"/>
                    <a:pt x="969497" y="7920007"/>
                  </a:cubicBezTo>
                  <a:cubicBezTo>
                    <a:pt x="702449" y="7958611"/>
                    <a:pt x="358336" y="7909923"/>
                    <a:pt x="116229" y="7920007"/>
                  </a:cubicBezTo>
                  <a:cubicBezTo>
                    <a:pt x="38513" y="7921758"/>
                    <a:pt x="2425" y="7863778"/>
                    <a:pt x="0" y="7803777"/>
                  </a:cubicBezTo>
                  <a:cubicBezTo>
                    <a:pt x="-4912" y="7627259"/>
                    <a:pt x="-3304" y="7276095"/>
                    <a:pt x="0" y="7104909"/>
                  </a:cubicBezTo>
                  <a:cubicBezTo>
                    <a:pt x="3304" y="6933723"/>
                    <a:pt x="-23384" y="6853143"/>
                    <a:pt x="0" y="6636667"/>
                  </a:cubicBezTo>
                  <a:cubicBezTo>
                    <a:pt x="23384" y="6420191"/>
                    <a:pt x="-37305" y="6181202"/>
                    <a:pt x="0" y="5860924"/>
                  </a:cubicBezTo>
                  <a:cubicBezTo>
                    <a:pt x="37305" y="5540646"/>
                    <a:pt x="-9169" y="5463630"/>
                    <a:pt x="0" y="5315807"/>
                  </a:cubicBezTo>
                  <a:cubicBezTo>
                    <a:pt x="9169" y="5167984"/>
                    <a:pt x="-1255" y="5080214"/>
                    <a:pt x="0" y="4847565"/>
                  </a:cubicBezTo>
                  <a:cubicBezTo>
                    <a:pt x="1255" y="4614916"/>
                    <a:pt x="-19415" y="4338510"/>
                    <a:pt x="0" y="4071822"/>
                  </a:cubicBezTo>
                  <a:cubicBezTo>
                    <a:pt x="19415" y="3805134"/>
                    <a:pt x="26051" y="3522905"/>
                    <a:pt x="0" y="3219203"/>
                  </a:cubicBezTo>
                  <a:cubicBezTo>
                    <a:pt x="-26051" y="2915501"/>
                    <a:pt x="1625" y="2929929"/>
                    <a:pt x="0" y="2674086"/>
                  </a:cubicBezTo>
                  <a:cubicBezTo>
                    <a:pt x="-1625" y="2418243"/>
                    <a:pt x="19382" y="2306470"/>
                    <a:pt x="0" y="2205844"/>
                  </a:cubicBezTo>
                  <a:cubicBezTo>
                    <a:pt x="-19382" y="2105218"/>
                    <a:pt x="30446" y="1712985"/>
                    <a:pt x="0" y="1353225"/>
                  </a:cubicBezTo>
                  <a:cubicBezTo>
                    <a:pt x="-30446" y="993465"/>
                    <a:pt x="-22182" y="875700"/>
                    <a:pt x="0" y="731233"/>
                  </a:cubicBezTo>
                  <a:cubicBezTo>
                    <a:pt x="22182" y="586766"/>
                    <a:pt x="-5172" y="362613"/>
                    <a:pt x="0" y="116229"/>
                  </a:cubicBezTo>
                  <a:cubicBezTo>
                    <a:pt x="-7955" y="52411"/>
                    <a:pt x="67552" y="-3068"/>
                    <a:pt x="116229" y="0"/>
                  </a:cubicBezTo>
                  <a:close/>
                </a:path>
                <a:path w="12898160" h="7920007" stroke="0" extrusionOk="0">
                  <a:moveTo>
                    <a:pt x="116229" y="0"/>
                  </a:moveTo>
                  <a:cubicBezTo>
                    <a:pt x="219684" y="7448"/>
                    <a:pt x="333042" y="8627"/>
                    <a:pt x="402874" y="0"/>
                  </a:cubicBezTo>
                  <a:cubicBezTo>
                    <a:pt x="472706" y="-8627"/>
                    <a:pt x="810759" y="13454"/>
                    <a:pt x="942833" y="0"/>
                  </a:cubicBezTo>
                  <a:cubicBezTo>
                    <a:pt x="1074907" y="-13454"/>
                    <a:pt x="1240591" y="6310"/>
                    <a:pt x="1356134" y="0"/>
                  </a:cubicBezTo>
                  <a:cubicBezTo>
                    <a:pt x="1471677" y="-6310"/>
                    <a:pt x="1774837" y="492"/>
                    <a:pt x="2149407" y="0"/>
                  </a:cubicBezTo>
                  <a:cubicBezTo>
                    <a:pt x="2523977" y="-492"/>
                    <a:pt x="2310192" y="1865"/>
                    <a:pt x="2436052" y="0"/>
                  </a:cubicBezTo>
                  <a:cubicBezTo>
                    <a:pt x="2561913" y="-1865"/>
                    <a:pt x="3121451" y="11346"/>
                    <a:pt x="3355982" y="0"/>
                  </a:cubicBezTo>
                  <a:cubicBezTo>
                    <a:pt x="3590513" y="-11346"/>
                    <a:pt x="3988301" y="-34956"/>
                    <a:pt x="4275912" y="0"/>
                  </a:cubicBezTo>
                  <a:cubicBezTo>
                    <a:pt x="4563523" y="34956"/>
                    <a:pt x="4855816" y="-25390"/>
                    <a:pt x="5069185" y="0"/>
                  </a:cubicBezTo>
                  <a:cubicBezTo>
                    <a:pt x="5282554" y="25390"/>
                    <a:pt x="5560643" y="1226"/>
                    <a:pt x="5989115" y="0"/>
                  </a:cubicBezTo>
                  <a:cubicBezTo>
                    <a:pt x="6417587" y="-1226"/>
                    <a:pt x="6150335" y="13118"/>
                    <a:pt x="6275759" y="0"/>
                  </a:cubicBezTo>
                  <a:cubicBezTo>
                    <a:pt x="6401183" y="-13118"/>
                    <a:pt x="6591691" y="7735"/>
                    <a:pt x="6815718" y="0"/>
                  </a:cubicBezTo>
                  <a:cubicBezTo>
                    <a:pt x="7039745" y="-7735"/>
                    <a:pt x="7090288" y="22345"/>
                    <a:pt x="7355677" y="0"/>
                  </a:cubicBezTo>
                  <a:cubicBezTo>
                    <a:pt x="7621066" y="-22345"/>
                    <a:pt x="7686849" y="20793"/>
                    <a:pt x="7895636" y="0"/>
                  </a:cubicBezTo>
                  <a:cubicBezTo>
                    <a:pt x="8104423" y="-20793"/>
                    <a:pt x="8413966" y="-11351"/>
                    <a:pt x="8562252" y="0"/>
                  </a:cubicBezTo>
                  <a:cubicBezTo>
                    <a:pt x="8710538" y="11351"/>
                    <a:pt x="8797193" y="-16480"/>
                    <a:pt x="8975554" y="0"/>
                  </a:cubicBezTo>
                  <a:cubicBezTo>
                    <a:pt x="9153915" y="16480"/>
                    <a:pt x="9356090" y="-23689"/>
                    <a:pt x="9515512" y="0"/>
                  </a:cubicBezTo>
                  <a:cubicBezTo>
                    <a:pt x="9674934" y="23689"/>
                    <a:pt x="9862380" y="-7349"/>
                    <a:pt x="10182128" y="0"/>
                  </a:cubicBezTo>
                  <a:cubicBezTo>
                    <a:pt x="10501876" y="7349"/>
                    <a:pt x="10681460" y="-26388"/>
                    <a:pt x="10848744" y="0"/>
                  </a:cubicBezTo>
                  <a:cubicBezTo>
                    <a:pt x="11016028" y="26388"/>
                    <a:pt x="11065319" y="10352"/>
                    <a:pt x="11135389" y="0"/>
                  </a:cubicBezTo>
                  <a:cubicBezTo>
                    <a:pt x="11205459" y="-10352"/>
                    <a:pt x="11499072" y="-15462"/>
                    <a:pt x="11675348" y="0"/>
                  </a:cubicBezTo>
                  <a:cubicBezTo>
                    <a:pt x="11851624" y="15462"/>
                    <a:pt x="12278733" y="-50521"/>
                    <a:pt x="12781930" y="0"/>
                  </a:cubicBezTo>
                  <a:cubicBezTo>
                    <a:pt x="12849808" y="2223"/>
                    <a:pt x="12908777" y="53102"/>
                    <a:pt x="12898160" y="116229"/>
                  </a:cubicBezTo>
                  <a:cubicBezTo>
                    <a:pt x="12905777" y="335219"/>
                    <a:pt x="12894947" y="354392"/>
                    <a:pt x="12898160" y="584471"/>
                  </a:cubicBezTo>
                  <a:cubicBezTo>
                    <a:pt x="12901373" y="814550"/>
                    <a:pt x="12925207" y="913355"/>
                    <a:pt x="12898160" y="1129588"/>
                  </a:cubicBezTo>
                  <a:cubicBezTo>
                    <a:pt x="12871113" y="1345821"/>
                    <a:pt x="12878587" y="1597386"/>
                    <a:pt x="12898160" y="1828456"/>
                  </a:cubicBezTo>
                  <a:cubicBezTo>
                    <a:pt x="12917733" y="2059526"/>
                    <a:pt x="12875643" y="2111383"/>
                    <a:pt x="12898160" y="2373573"/>
                  </a:cubicBezTo>
                  <a:cubicBezTo>
                    <a:pt x="12920677" y="2635763"/>
                    <a:pt x="12866904" y="2766241"/>
                    <a:pt x="12898160" y="3072441"/>
                  </a:cubicBezTo>
                  <a:cubicBezTo>
                    <a:pt x="12929416" y="3378641"/>
                    <a:pt x="12877113" y="3478135"/>
                    <a:pt x="12898160" y="3617558"/>
                  </a:cubicBezTo>
                  <a:cubicBezTo>
                    <a:pt x="12919207" y="3756981"/>
                    <a:pt x="12923974" y="4094067"/>
                    <a:pt x="12898160" y="4316426"/>
                  </a:cubicBezTo>
                  <a:cubicBezTo>
                    <a:pt x="12872346" y="4538785"/>
                    <a:pt x="12917162" y="4826561"/>
                    <a:pt x="12898160" y="5015294"/>
                  </a:cubicBezTo>
                  <a:cubicBezTo>
                    <a:pt x="12879158" y="5204027"/>
                    <a:pt x="12899650" y="5424905"/>
                    <a:pt x="12898160" y="5560411"/>
                  </a:cubicBezTo>
                  <a:cubicBezTo>
                    <a:pt x="12896670" y="5695917"/>
                    <a:pt x="12889102" y="5797057"/>
                    <a:pt x="12898160" y="6028652"/>
                  </a:cubicBezTo>
                  <a:cubicBezTo>
                    <a:pt x="12907218" y="6260247"/>
                    <a:pt x="12888179" y="6486979"/>
                    <a:pt x="12898160" y="6727520"/>
                  </a:cubicBezTo>
                  <a:cubicBezTo>
                    <a:pt x="12908141" y="6968061"/>
                    <a:pt x="12897627" y="7031444"/>
                    <a:pt x="12898160" y="7195762"/>
                  </a:cubicBezTo>
                  <a:cubicBezTo>
                    <a:pt x="12898693" y="7360080"/>
                    <a:pt x="12869786" y="7599794"/>
                    <a:pt x="12898160" y="7803777"/>
                  </a:cubicBezTo>
                  <a:cubicBezTo>
                    <a:pt x="12885076" y="7867496"/>
                    <a:pt x="12846363" y="7918506"/>
                    <a:pt x="12781930" y="7920007"/>
                  </a:cubicBezTo>
                  <a:cubicBezTo>
                    <a:pt x="12599951" y="7893515"/>
                    <a:pt x="12426975" y="7931239"/>
                    <a:pt x="12241971" y="7920007"/>
                  </a:cubicBezTo>
                  <a:cubicBezTo>
                    <a:pt x="12056967" y="7908775"/>
                    <a:pt x="11612457" y="7933127"/>
                    <a:pt x="11448698" y="7920007"/>
                  </a:cubicBezTo>
                  <a:cubicBezTo>
                    <a:pt x="11284939" y="7906887"/>
                    <a:pt x="11236382" y="7909495"/>
                    <a:pt x="11035396" y="7920007"/>
                  </a:cubicBezTo>
                  <a:cubicBezTo>
                    <a:pt x="10834410" y="7930519"/>
                    <a:pt x="10535054" y="7924059"/>
                    <a:pt x="10368781" y="7920007"/>
                  </a:cubicBezTo>
                  <a:cubicBezTo>
                    <a:pt x="10202509" y="7915955"/>
                    <a:pt x="10015460" y="7902296"/>
                    <a:pt x="9702165" y="7920007"/>
                  </a:cubicBezTo>
                  <a:cubicBezTo>
                    <a:pt x="9388870" y="7937718"/>
                    <a:pt x="9375803" y="7905499"/>
                    <a:pt x="9288863" y="7920007"/>
                  </a:cubicBezTo>
                  <a:cubicBezTo>
                    <a:pt x="9201923" y="7934515"/>
                    <a:pt x="8983272" y="7931708"/>
                    <a:pt x="8875561" y="7920007"/>
                  </a:cubicBezTo>
                  <a:cubicBezTo>
                    <a:pt x="8767850" y="7908306"/>
                    <a:pt x="8336460" y="7932694"/>
                    <a:pt x="7955631" y="7920007"/>
                  </a:cubicBezTo>
                  <a:cubicBezTo>
                    <a:pt x="7574802" y="7907321"/>
                    <a:pt x="7716433" y="7935434"/>
                    <a:pt x="7542329" y="7920007"/>
                  </a:cubicBezTo>
                  <a:cubicBezTo>
                    <a:pt x="7368225" y="7904580"/>
                    <a:pt x="7064089" y="7926033"/>
                    <a:pt x="6622400" y="7920007"/>
                  </a:cubicBezTo>
                  <a:cubicBezTo>
                    <a:pt x="6180711" y="7913981"/>
                    <a:pt x="6394239" y="7933817"/>
                    <a:pt x="6335755" y="7920007"/>
                  </a:cubicBezTo>
                  <a:cubicBezTo>
                    <a:pt x="6277271" y="7906197"/>
                    <a:pt x="5822843" y="7898253"/>
                    <a:pt x="5542482" y="7920007"/>
                  </a:cubicBezTo>
                  <a:cubicBezTo>
                    <a:pt x="5262121" y="7941761"/>
                    <a:pt x="5328914" y="7906860"/>
                    <a:pt x="5255837" y="7920007"/>
                  </a:cubicBezTo>
                  <a:cubicBezTo>
                    <a:pt x="5182761" y="7933154"/>
                    <a:pt x="4887768" y="7892219"/>
                    <a:pt x="4589221" y="7920007"/>
                  </a:cubicBezTo>
                  <a:cubicBezTo>
                    <a:pt x="4290674" y="7947795"/>
                    <a:pt x="4008142" y="7933503"/>
                    <a:pt x="3795948" y="7920007"/>
                  </a:cubicBezTo>
                  <a:cubicBezTo>
                    <a:pt x="3583754" y="7906511"/>
                    <a:pt x="3438475" y="7944463"/>
                    <a:pt x="3255990" y="7920007"/>
                  </a:cubicBezTo>
                  <a:cubicBezTo>
                    <a:pt x="3073505" y="7895551"/>
                    <a:pt x="2886072" y="7908566"/>
                    <a:pt x="2716031" y="7920007"/>
                  </a:cubicBezTo>
                  <a:cubicBezTo>
                    <a:pt x="2545990" y="7931448"/>
                    <a:pt x="2490969" y="7911604"/>
                    <a:pt x="2429386" y="7920007"/>
                  </a:cubicBezTo>
                  <a:cubicBezTo>
                    <a:pt x="2367804" y="7928410"/>
                    <a:pt x="2062963" y="7931764"/>
                    <a:pt x="1762770" y="7920007"/>
                  </a:cubicBezTo>
                  <a:cubicBezTo>
                    <a:pt x="1462577" y="7908250"/>
                    <a:pt x="1338394" y="7910013"/>
                    <a:pt x="969497" y="7920007"/>
                  </a:cubicBezTo>
                  <a:cubicBezTo>
                    <a:pt x="600600" y="7930001"/>
                    <a:pt x="306092" y="7893662"/>
                    <a:pt x="116229" y="7920007"/>
                  </a:cubicBezTo>
                  <a:cubicBezTo>
                    <a:pt x="58427" y="7927300"/>
                    <a:pt x="2447" y="7857739"/>
                    <a:pt x="0" y="7803777"/>
                  </a:cubicBezTo>
                  <a:cubicBezTo>
                    <a:pt x="34302" y="7399892"/>
                    <a:pt x="651" y="7137114"/>
                    <a:pt x="0" y="6951158"/>
                  </a:cubicBezTo>
                  <a:cubicBezTo>
                    <a:pt x="-651" y="6765202"/>
                    <a:pt x="-7871" y="6570241"/>
                    <a:pt x="0" y="6406041"/>
                  </a:cubicBezTo>
                  <a:cubicBezTo>
                    <a:pt x="7871" y="6241841"/>
                    <a:pt x="21869" y="6123975"/>
                    <a:pt x="0" y="5860924"/>
                  </a:cubicBezTo>
                  <a:cubicBezTo>
                    <a:pt x="-21869" y="5597873"/>
                    <a:pt x="9516" y="5470715"/>
                    <a:pt x="0" y="5315807"/>
                  </a:cubicBezTo>
                  <a:cubicBezTo>
                    <a:pt x="-9516" y="5160899"/>
                    <a:pt x="7600" y="4944134"/>
                    <a:pt x="0" y="4616939"/>
                  </a:cubicBezTo>
                  <a:cubicBezTo>
                    <a:pt x="-7600" y="4289744"/>
                    <a:pt x="9517" y="4263365"/>
                    <a:pt x="0" y="3994946"/>
                  </a:cubicBezTo>
                  <a:cubicBezTo>
                    <a:pt x="-9517" y="3726527"/>
                    <a:pt x="12550" y="3651803"/>
                    <a:pt x="0" y="3526705"/>
                  </a:cubicBezTo>
                  <a:cubicBezTo>
                    <a:pt x="-12550" y="3401607"/>
                    <a:pt x="-16017" y="3113968"/>
                    <a:pt x="0" y="2827837"/>
                  </a:cubicBezTo>
                  <a:cubicBezTo>
                    <a:pt x="16017" y="2541706"/>
                    <a:pt x="19575" y="2391961"/>
                    <a:pt x="0" y="2282720"/>
                  </a:cubicBezTo>
                  <a:cubicBezTo>
                    <a:pt x="-19575" y="2173479"/>
                    <a:pt x="17215" y="2002245"/>
                    <a:pt x="0" y="1814478"/>
                  </a:cubicBezTo>
                  <a:cubicBezTo>
                    <a:pt x="-17215" y="1626711"/>
                    <a:pt x="85" y="1366553"/>
                    <a:pt x="0" y="961859"/>
                  </a:cubicBezTo>
                  <a:cubicBezTo>
                    <a:pt x="-85" y="557165"/>
                    <a:pt x="4888" y="534375"/>
                    <a:pt x="0" y="116229"/>
                  </a:cubicBezTo>
                  <a:cubicBezTo>
                    <a:pt x="-1812" y="65499"/>
                    <a:pt x="57241" y="-2377"/>
                    <a:pt x="116229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31F20"/>
              </a:solidFill>
              <a:prstDash val="solid"/>
              <a:round/>
              <a:extLst>
                <a:ext uri="{C807C97D-BFC1-408E-A445-0C87EB9F89A2}">
                  <ask:lineSketchStyleProps xmlns:ask="http://schemas.microsoft.com/office/drawing/2018/sketchyshapes" sd="635325567"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397046" h="2085928">
                          <a:moveTo>
                            <a:pt x="30612" y="0"/>
                          </a:moveTo>
                          <a:lnTo>
                            <a:pt x="3366434" y="0"/>
                          </a:lnTo>
                          <a:cubicBezTo>
                            <a:pt x="3383341" y="0"/>
                            <a:pt x="3397046" y="13705"/>
                            <a:pt x="3397046" y="30612"/>
                          </a:cubicBezTo>
                          <a:lnTo>
                            <a:pt x="3397046" y="2055316"/>
                          </a:lnTo>
                          <a:cubicBezTo>
                            <a:pt x="3397046" y="2072223"/>
                            <a:pt x="3383341" y="2085928"/>
                            <a:pt x="3366434" y="2085928"/>
                          </a:cubicBezTo>
                          <a:lnTo>
                            <a:pt x="30612" y="2085928"/>
                          </a:lnTo>
                          <a:cubicBezTo>
                            <a:pt x="13705" y="2085928"/>
                            <a:pt x="0" y="2072223"/>
                            <a:pt x="0" y="2055316"/>
                          </a:cubicBezTo>
                          <a:lnTo>
                            <a:pt x="0" y="30612"/>
                          </a:lnTo>
                          <a:cubicBezTo>
                            <a:pt x="0" y="13705"/>
                            <a:pt x="13705" y="0"/>
                            <a:pt x="30612" y="0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397046" cy="21240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3400407" y="2293091"/>
            <a:ext cx="4635447" cy="8270104"/>
          </a:xfrm>
          <a:custGeom>
            <a:avLst/>
            <a:gdLst/>
            <a:ahLst/>
            <a:cxnLst/>
            <a:rect l="l" t="t" r="r" b="b"/>
            <a:pathLst>
              <a:path w="4635447" h="8270104">
                <a:moveTo>
                  <a:pt x="0" y="0"/>
                </a:moveTo>
                <a:lnTo>
                  <a:pt x="4635447" y="0"/>
                </a:lnTo>
                <a:lnTo>
                  <a:pt x="4635447" y="8270104"/>
                </a:lnTo>
                <a:lnTo>
                  <a:pt x="0" y="8270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744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6243289" y="790780"/>
            <a:ext cx="1395615" cy="1214143"/>
          </a:xfrm>
          <a:custGeom>
            <a:avLst/>
            <a:gdLst/>
            <a:ahLst/>
            <a:cxnLst/>
            <a:rect l="l" t="t" r="r" b="b"/>
            <a:pathLst>
              <a:path w="1395615" h="1214143">
                <a:moveTo>
                  <a:pt x="0" y="0"/>
                </a:moveTo>
                <a:lnTo>
                  <a:pt x="1395614" y="0"/>
                </a:lnTo>
                <a:lnTo>
                  <a:pt x="1395614" y="1214143"/>
                </a:lnTo>
                <a:lnTo>
                  <a:pt x="0" y="121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90925" t="-53925" r="-66984" b="-2829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6925403" flipV="1">
            <a:off x="673800" y="1823939"/>
            <a:ext cx="709799" cy="1309391"/>
          </a:xfrm>
          <a:custGeom>
            <a:avLst/>
            <a:gdLst/>
            <a:ahLst/>
            <a:cxnLst/>
            <a:rect l="l" t="t" r="r" b="b"/>
            <a:pathLst>
              <a:path w="709799" h="1309391">
                <a:moveTo>
                  <a:pt x="0" y="1309391"/>
                </a:moveTo>
                <a:lnTo>
                  <a:pt x="709800" y="1309391"/>
                </a:lnTo>
                <a:lnTo>
                  <a:pt x="709800" y="0"/>
                </a:lnTo>
                <a:lnTo>
                  <a:pt x="0" y="0"/>
                </a:lnTo>
                <a:lnTo>
                  <a:pt x="0" y="130939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4263341">
            <a:off x="13555764" y="7458272"/>
            <a:ext cx="742193" cy="1369149"/>
          </a:xfrm>
          <a:custGeom>
            <a:avLst/>
            <a:gdLst/>
            <a:ahLst/>
            <a:cxnLst/>
            <a:rect l="l" t="t" r="r" b="b"/>
            <a:pathLst>
              <a:path w="742193" h="1369149">
                <a:moveTo>
                  <a:pt x="0" y="0"/>
                </a:moveTo>
                <a:lnTo>
                  <a:pt x="742193" y="0"/>
                </a:lnTo>
                <a:lnTo>
                  <a:pt x="742193" y="1369149"/>
                </a:lnTo>
                <a:lnTo>
                  <a:pt x="0" y="13691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9" name="Freeform 49"/>
          <p:cNvSpPr/>
          <p:nvPr/>
        </p:nvSpPr>
        <p:spPr>
          <a:xfrm>
            <a:off x="14694831" y="1710615"/>
            <a:ext cx="768019" cy="768019"/>
          </a:xfrm>
          <a:custGeom>
            <a:avLst/>
            <a:gdLst/>
            <a:ahLst/>
            <a:cxnLst/>
            <a:rect l="l" t="t" r="r" b="b"/>
            <a:pathLst>
              <a:path w="768019" h="768019">
                <a:moveTo>
                  <a:pt x="0" y="0"/>
                </a:moveTo>
                <a:lnTo>
                  <a:pt x="768018" y="0"/>
                </a:lnTo>
                <a:lnTo>
                  <a:pt x="768018" y="768019"/>
                </a:lnTo>
                <a:lnTo>
                  <a:pt x="0" y="7680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552FA84-256A-DBA8-C04F-BFC725E6D2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24200" y="1181100"/>
            <a:ext cx="9534970" cy="213988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7D5CD06-FB0E-7314-5BBF-44990699E9EF}"/>
              </a:ext>
            </a:extLst>
          </p:cNvPr>
          <p:cNvSpPr txBox="1"/>
          <p:nvPr/>
        </p:nvSpPr>
        <p:spPr>
          <a:xfrm>
            <a:off x="1524000" y="3390900"/>
            <a:ext cx="12268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vi-VN" sz="4000" dirty="0">
                <a:latin typeface="Cambria" panose="02040503050406030204" pitchFamily="18" charset="0"/>
                <a:ea typeface="Cambria" panose="02040503050406030204" pitchFamily="18" charset="0"/>
              </a:rPr>
              <a:t>Nhận biết được phân số thập phân; viết được một số phân số thành phân số thập phân.</a:t>
            </a:r>
            <a:endParaRPr lang="en-US" sz="4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45EC56E-5ADB-0A95-E0DD-98EDFD8A6CF6}"/>
              </a:ext>
            </a:extLst>
          </p:cNvPr>
          <p:cNvSpPr txBox="1"/>
          <p:nvPr/>
        </p:nvSpPr>
        <p:spPr>
          <a:xfrm>
            <a:off x="1524000" y="4991100"/>
            <a:ext cx="12268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Cambria" panose="02040503050406030204" pitchFamily="18" charset="0"/>
                <a:ea typeface="Cambria" panose="02040503050406030204" pitchFamily="18" charset="0"/>
              </a:rPr>
              <a:t>V</a:t>
            </a:r>
            <a:r>
              <a:rPr lang="vi-VN" sz="4000" dirty="0">
                <a:latin typeface="Cambria" panose="02040503050406030204" pitchFamily="18" charset="0"/>
                <a:ea typeface="Cambria" panose="02040503050406030204" pitchFamily="18" charset="0"/>
              </a:rPr>
              <a:t>ận dụng được việc nhận biết phân số thập phân, viết một số phân số thành phân số thập phân để giải quyết một số tình huống.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508" y="5777018"/>
            <a:ext cx="21695015" cy="11040295"/>
            <a:chOff x="0" y="0"/>
            <a:chExt cx="1424432" cy="7248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24432" cy="724874"/>
            </a:xfrm>
            <a:custGeom>
              <a:avLst/>
              <a:gdLst/>
              <a:ahLst/>
              <a:cxnLst/>
              <a:rect l="l" t="t" r="r" b="b"/>
              <a:pathLst>
                <a:path w="1424432" h="724874">
                  <a:moveTo>
                    <a:pt x="712216" y="0"/>
                  </a:moveTo>
                  <a:cubicBezTo>
                    <a:pt x="318870" y="0"/>
                    <a:pt x="0" y="162269"/>
                    <a:pt x="0" y="362437"/>
                  </a:cubicBezTo>
                  <a:cubicBezTo>
                    <a:pt x="0" y="562605"/>
                    <a:pt x="318870" y="724874"/>
                    <a:pt x="712216" y="724874"/>
                  </a:cubicBezTo>
                  <a:cubicBezTo>
                    <a:pt x="1105562" y="724874"/>
                    <a:pt x="1424432" y="562605"/>
                    <a:pt x="1424432" y="362437"/>
                  </a:cubicBezTo>
                  <a:cubicBezTo>
                    <a:pt x="1424432" y="162269"/>
                    <a:pt x="1105562" y="0"/>
                    <a:pt x="712216" y="0"/>
                  </a:cubicBezTo>
                  <a:close/>
                </a:path>
              </a:pathLst>
            </a:custGeom>
            <a:solidFill>
              <a:srgbClr val="A3DFBE"/>
            </a:solidFill>
            <a:ln w="28575" cap="sq">
              <a:solidFill>
                <a:srgbClr val="231F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33540" y="10807"/>
              <a:ext cx="1157351" cy="646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48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 rot="707461">
            <a:off x="14875696" y="5332135"/>
            <a:ext cx="2092460" cy="3065644"/>
          </a:xfrm>
          <a:custGeom>
            <a:avLst/>
            <a:gdLst/>
            <a:ahLst/>
            <a:cxnLst/>
            <a:rect l="l" t="t" r="r" b="b"/>
            <a:pathLst>
              <a:path w="2092460" h="3065644">
                <a:moveTo>
                  <a:pt x="0" y="0"/>
                </a:moveTo>
                <a:lnTo>
                  <a:pt x="2092459" y="0"/>
                </a:lnTo>
                <a:lnTo>
                  <a:pt x="2092459" y="3065644"/>
                </a:lnTo>
                <a:lnTo>
                  <a:pt x="0" y="3065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7910" t="-102500" b="-17819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4263341">
            <a:off x="16694020" y="3068126"/>
            <a:ext cx="742193" cy="1369149"/>
          </a:xfrm>
          <a:custGeom>
            <a:avLst/>
            <a:gdLst/>
            <a:ahLst/>
            <a:cxnLst/>
            <a:rect l="l" t="t" r="r" b="b"/>
            <a:pathLst>
              <a:path w="742193" h="1369149">
                <a:moveTo>
                  <a:pt x="0" y="0"/>
                </a:moveTo>
                <a:lnTo>
                  <a:pt x="742193" y="0"/>
                </a:lnTo>
                <a:lnTo>
                  <a:pt x="742193" y="1369150"/>
                </a:lnTo>
                <a:lnTo>
                  <a:pt x="0" y="1369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 rot="-4161082" flipH="1">
            <a:off x="657604" y="5220687"/>
            <a:ext cx="742193" cy="1369149"/>
          </a:xfrm>
          <a:custGeom>
            <a:avLst/>
            <a:gdLst/>
            <a:ahLst/>
            <a:cxnLst/>
            <a:rect l="l" t="t" r="r" b="b"/>
            <a:pathLst>
              <a:path w="742193" h="1369149">
                <a:moveTo>
                  <a:pt x="742192" y="0"/>
                </a:moveTo>
                <a:lnTo>
                  <a:pt x="0" y="0"/>
                </a:lnTo>
                <a:lnTo>
                  <a:pt x="0" y="1369149"/>
                </a:lnTo>
                <a:lnTo>
                  <a:pt x="742192" y="1369149"/>
                </a:lnTo>
                <a:lnTo>
                  <a:pt x="74219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5860339" y="1028700"/>
            <a:ext cx="1204778" cy="1104391"/>
          </a:xfrm>
          <a:custGeom>
            <a:avLst/>
            <a:gdLst/>
            <a:ahLst/>
            <a:cxnLst/>
            <a:rect l="l" t="t" r="r" b="b"/>
            <a:pathLst>
              <a:path w="1204778" h="1104391">
                <a:moveTo>
                  <a:pt x="0" y="0"/>
                </a:moveTo>
                <a:lnTo>
                  <a:pt x="1204777" y="0"/>
                </a:lnTo>
                <a:lnTo>
                  <a:pt x="1204777" y="1104391"/>
                </a:lnTo>
                <a:lnTo>
                  <a:pt x="0" y="11043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95444" r="-350902" b="-38034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245959" y="3180200"/>
            <a:ext cx="1034865" cy="1145743"/>
          </a:xfrm>
          <a:custGeom>
            <a:avLst/>
            <a:gdLst/>
            <a:ahLst/>
            <a:cxnLst/>
            <a:rect l="l" t="t" r="r" b="b"/>
            <a:pathLst>
              <a:path w="1034865" h="1145743">
                <a:moveTo>
                  <a:pt x="0" y="0"/>
                </a:moveTo>
                <a:lnTo>
                  <a:pt x="1034865" y="0"/>
                </a:lnTo>
                <a:lnTo>
                  <a:pt x="1034865" y="1145743"/>
                </a:lnTo>
                <a:lnTo>
                  <a:pt x="0" y="11457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302707" t="-69356" r="-28898" b="-1897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1028700" y="1028700"/>
            <a:ext cx="2504248" cy="2121815"/>
          </a:xfrm>
          <a:custGeom>
            <a:avLst/>
            <a:gdLst/>
            <a:ahLst/>
            <a:cxnLst/>
            <a:rect l="l" t="t" r="r" b="b"/>
            <a:pathLst>
              <a:path w="2504248" h="2121815">
                <a:moveTo>
                  <a:pt x="0" y="0"/>
                </a:moveTo>
                <a:lnTo>
                  <a:pt x="2504248" y="0"/>
                </a:lnTo>
                <a:lnTo>
                  <a:pt x="2504248" y="2121815"/>
                </a:lnTo>
                <a:lnTo>
                  <a:pt x="0" y="212181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232761" r="-499472" b="-229128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0" name="图片 5">
            <a:extLst>
              <a:ext uri="{FF2B5EF4-FFF2-40B4-BE49-F238E27FC236}">
                <a16:creationId xmlns:a16="http://schemas.microsoft.com/office/drawing/2014/main" id="{4DED5D2A-24AA-055C-8070-99E23E181371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57200" y="5067300"/>
            <a:ext cx="5693898" cy="4191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01917D-592E-2CEC-AA2F-43EF21D290C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48000" y="1714500"/>
            <a:ext cx="12949026" cy="443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01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-260960" y="-5944295"/>
            <a:ext cx="18809921" cy="9509277"/>
            <a:chOff x="0" y="0"/>
            <a:chExt cx="25079894" cy="12679036"/>
          </a:xfrm>
        </p:grpSpPr>
        <p:sp>
          <p:nvSpPr>
            <p:cNvPr id="6" name="Freeform 6"/>
            <p:cNvSpPr/>
            <p:nvPr/>
          </p:nvSpPr>
          <p:spPr>
            <a:xfrm>
              <a:off x="0" y="29282"/>
              <a:ext cx="14133803" cy="12649754"/>
            </a:xfrm>
            <a:custGeom>
              <a:avLst/>
              <a:gdLst/>
              <a:ahLst/>
              <a:cxnLst/>
              <a:rect l="l" t="t" r="r" b="b"/>
              <a:pathLst>
                <a:path w="14133803" h="12649754">
                  <a:moveTo>
                    <a:pt x="0" y="0"/>
                  </a:moveTo>
                  <a:lnTo>
                    <a:pt x="14133803" y="0"/>
                  </a:lnTo>
                  <a:lnTo>
                    <a:pt x="14133803" y="12649754"/>
                  </a:lnTo>
                  <a:lnTo>
                    <a:pt x="0" y="12649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0946091" y="0"/>
              <a:ext cx="14133803" cy="12649754"/>
            </a:xfrm>
            <a:custGeom>
              <a:avLst/>
              <a:gdLst/>
              <a:ahLst/>
              <a:cxnLst/>
              <a:rect l="l" t="t" r="r" b="b"/>
              <a:pathLst>
                <a:path w="14133803" h="12649754">
                  <a:moveTo>
                    <a:pt x="0" y="0"/>
                  </a:moveTo>
                  <a:lnTo>
                    <a:pt x="14133803" y="0"/>
                  </a:lnTo>
                  <a:lnTo>
                    <a:pt x="14133803" y="12649754"/>
                  </a:lnTo>
                  <a:lnTo>
                    <a:pt x="0" y="12649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62000" y="419100"/>
            <a:ext cx="16840200" cy="9448800"/>
            <a:chOff x="0" y="0"/>
            <a:chExt cx="4274726" cy="169226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74726" cy="1692264"/>
            </a:xfrm>
            <a:custGeom>
              <a:avLst/>
              <a:gdLst/>
              <a:ahLst/>
              <a:cxnLst/>
              <a:rect l="l" t="t" r="r" b="b"/>
              <a:pathLst>
                <a:path w="4274726" h="1692264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667938"/>
                  </a:lnTo>
                  <a:cubicBezTo>
                    <a:pt x="4274726" y="1674389"/>
                    <a:pt x="4272163" y="1680577"/>
                    <a:pt x="4267601" y="1685139"/>
                  </a:cubicBezTo>
                  <a:cubicBezTo>
                    <a:pt x="4263039" y="1689701"/>
                    <a:pt x="4256851" y="1692264"/>
                    <a:pt x="4250399" y="1692264"/>
                  </a:cubicBezTo>
                  <a:lnTo>
                    <a:pt x="24327" y="1692264"/>
                  </a:lnTo>
                  <a:cubicBezTo>
                    <a:pt x="10891" y="1692264"/>
                    <a:pt x="0" y="1681373"/>
                    <a:pt x="0" y="1667938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31F2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74726" cy="1730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35" name="Picture 34" descr="Không có mô tả.">
            <a:extLst>
              <a:ext uri="{FF2B5EF4-FFF2-40B4-BE49-F238E27FC236}">
                <a16:creationId xmlns:a16="http://schemas.microsoft.com/office/drawing/2014/main" id="{8039B898-E526-FA82-3C17-43C8EE0B07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9449"/>
          <a:stretch/>
        </p:blipFill>
        <p:spPr bwMode="auto">
          <a:xfrm>
            <a:off x="1143000" y="495300"/>
            <a:ext cx="2783540" cy="108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A9A14191-4A71-60A6-2ABD-AB9AFDD706A4}"/>
              </a:ext>
            </a:extLst>
          </p:cNvPr>
          <p:cNvGrpSpPr/>
          <p:nvPr/>
        </p:nvGrpSpPr>
        <p:grpSpPr>
          <a:xfrm>
            <a:off x="3200400" y="1333500"/>
            <a:ext cx="12192000" cy="7012595"/>
            <a:chOff x="3124200" y="1409700"/>
            <a:chExt cx="12192000" cy="7012595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EEEDFDCA-2D7E-8D3C-0008-2E97FB537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24200" y="1485900"/>
              <a:ext cx="12192000" cy="6936395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08FE6CB-5C13-51F0-63E6-8A8DC527975F}"/>
                </a:ext>
              </a:extLst>
            </p:cNvPr>
            <p:cNvSpPr/>
            <p:nvPr/>
          </p:nvSpPr>
          <p:spPr>
            <a:xfrm>
              <a:off x="3657600" y="1409700"/>
              <a:ext cx="2971800" cy="1828800"/>
            </a:xfrm>
            <a:prstGeom prst="rect">
              <a:avLst/>
            </a:prstGeom>
            <a:solidFill>
              <a:srgbClr val="587D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23DA430-341A-1AD5-1F85-C3825DAF110A}"/>
                </a:ext>
              </a:extLst>
            </p:cNvPr>
            <p:cNvSpPr/>
            <p:nvPr/>
          </p:nvSpPr>
          <p:spPr>
            <a:xfrm>
              <a:off x="11811000" y="1638300"/>
              <a:ext cx="3124200" cy="2057400"/>
            </a:xfrm>
            <a:prstGeom prst="rect">
              <a:avLst/>
            </a:prstGeom>
            <a:solidFill>
              <a:srgbClr val="587D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C94CAAC-5830-42C6-9854-7FF343995EFA}"/>
                </a:ext>
              </a:extLst>
            </p:cNvPr>
            <p:cNvSpPr/>
            <p:nvPr/>
          </p:nvSpPr>
          <p:spPr>
            <a:xfrm>
              <a:off x="6477000" y="1409700"/>
              <a:ext cx="8458200" cy="990600"/>
            </a:xfrm>
            <a:prstGeom prst="rect">
              <a:avLst/>
            </a:prstGeom>
            <a:solidFill>
              <a:srgbClr val="587D6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Speech Bubble: Rectangle with Corners Rounded 41">
            <a:extLst>
              <a:ext uri="{FF2B5EF4-FFF2-40B4-BE49-F238E27FC236}">
                <a16:creationId xmlns:a16="http://schemas.microsoft.com/office/drawing/2014/main" id="{604E836F-83D1-B840-C4E8-A3B23150B601}"/>
              </a:ext>
            </a:extLst>
          </p:cNvPr>
          <p:cNvSpPr/>
          <p:nvPr/>
        </p:nvSpPr>
        <p:spPr>
          <a:xfrm>
            <a:off x="3733800" y="1485900"/>
            <a:ext cx="2971800" cy="1600200"/>
          </a:xfrm>
          <a:prstGeom prst="wedgeRoundRectCallout">
            <a:avLst>
              <a:gd name="adj1" fmla="val -16509"/>
              <a:gd name="adj2" fmla="val 6726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Đây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là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các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phân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chỉ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phần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đã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tô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màu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của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mỗi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hình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  <p:sp>
        <p:nvSpPr>
          <p:cNvPr id="43" name="Speech Bubble: Rectangle with Corners Rounded 42">
            <a:extLst>
              <a:ext uri="{FF2B5EF4-FFF2-40B4-BE49-F238E27FC236}">
                <a16:creationId xmlns:a16="http://schemas.microsoft.com/office/drawing/2014/main" id="{DBE0A2D0-92C4-1A56-CFD1-A5AF5013549B}"/>
              </a:ext>
            </a:extLst>
          </p:cNvPr>
          <p:cNvSpPr/>
          <p:nvPr/>
        </p:nvSpPr>
        <p:spPr>
          <a:xfrm>
            <a:off x="12344400" y="1943100"/>
            <a:ext cx="2971800" cy="1600200"/>
          </a:xfrm>
          <a:prstGeom prst="wedgeRoundRectCallout">
            <a:avLst>
              <a:gd name="adj1" fmla="val -16509"/>
              <a:gd name="adj2" fmla="val 67262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Các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phân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này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có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mẫu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là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10, 100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-260960" y="-5944295"/>
            <a:ext cx="18809921" cy="9509277"/>
            <a:chOff x="0" y="0"/>
            <a:chExt cx="25079894" cy="12679036"/>
          </a:xfrm>
        </p:grpSpPr>
        <p:sp>
          <p:nvSpPr>
            <p:cNvPr id="6" name="Freeform 6"/>
            <p:cNvSpPr/>
            <p:nvPr/>
          </p:nvSpPr>
          <p:spPr>
            <a:xfrm>
              <a:off x="0" y="29282"/>
              <a:ext cx="14133803" cy="12649754"/>
            </a:xfrm>
            <a:custGeom>
              <a:avLst/>
              <a:gdLst/>
              <a:ahLst/>
              <a:cxnLst/>
              <a:rect l="l" t="t" r="r" b="b"/>
              <a:pathLst>
                <a:path w="14133803" h="12649754">
                  <a:moveTo>
                    <a:pt x="0" y="0"/>
                  </a:moveTo>
                  <a:lnTo>
                    <a:pt x="14133803" y="0"/>
                  </a:lnTo>
                  <a:lnTo>
                    <a:pt x="14133803" y="12649754"/>
                  </a:lnTo>
                  <a:lnTo>
                    <a:pt x="0" y="12649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0946091" y="0"/>
              <a:ext cx="14133803" cy="12649754"/>
            </a:xfrm>
            <a:custGeom>
              <a:avLst/>
              <a:gdLst/>
              <a:ahLst/>
              <a:cxnLst/>
              <a:rect l="l" t="t" r="r" b="b"/>
              <a:pathLst>
                <a:path w="14133803" h="12649754">
                  <a:moveTo>
                    <a:pt x="0" y="0"/>
                  </a:moveTo>
                  <a:lnTo>
                    <a:pt x="14133803" y="0"/>
                  </a:lnTo>
                  <a:lnTo>
                    <a:pt x="14133803" y="12649754"/>
                  </a:lnTo>
                  <a:lnTo>
                    <a:pt x="0" y="12649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62000" y="419100"/>
            <a:ext cx="16840200" cy="9448800"/>
            <a:chOff x="0" y="0"/>
            <a:chExt cx="4274726" cy="169226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74726" cy="1692264"/>
            </a:xfrm>
            <a:custGeom>
              <a:avLst/>
              <a:gdLst/>
              <a:ahLst/>
              <a:cxnLst/>
              <a:rect l="l" t="t" r="r" b="b"/>
              <a:pathLst>
                <a:path w="4274726" h="1692264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667938"/>
                  </a:lnTo>
                  <a:cubicBezTo>
                    <a:pt x="4274726" y="1674389"/>
                    <a:pt x="4272163" y="1680577"/>
                    <a:pt x="4267601" y="1685139"/>
                  </a:cubicBezTo>
                  <a:cubicBezTo>
                    <a:pt x="4263039" y="1689701"/>
                    <a:pt x="4256851" y="1692264"/>
                    <a:pt x="4250399" y="1692264"/>
                  </a:cubicBezTo>
                  <a:lnTo>
                    <a:pt x="24327" y="1692264"/>
                  </a:lnTo>
                  <a:cubicBezTo>
                    <a:pt x="10891" y="1692264"/>
                    <a:pt x="0" y="1681373"/>
                    <a:pt x="0" y="1667938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31F2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74726" cy="1730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35" name="Picture 34" descr="Không có mô tả.">
            <a:extLst>
              <a:ext uri="{FF2B5EF4-FFF2-40B4-BE49-F238E27FC236}">
                <a16:creationId xmlns:a16="http://schemas.microsoft.com/office/drawing/2014/main" id="{8039B898-E526-FA82-3C17-43C8EE0B07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9449"/>
          <a:stretch/>
        </p:blipFill>
        <p:spPr bwMode="auto">
          <a:xfrm>
            <a:off x="1219200" y="440267"/>
            <a:ext cx="2783540" cy="108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D339CF-22BB-8793-0B77-A6FB5DCF875B}"/>
              </a:ext>
            </a:extLst>
          </p:cNvPr>
          <p:cNvSpPr/>
          <p:nvPr/>
        </p:nvSpPr>
        <p:spPr>
          <a:xfrm>
            <a:off x="1752600" y="2552700"/>
            <a:ext cx="12496800" cy="2590800"/>
          </a:xfrm>
          <a:prstGeom prst="roundRect">
            <a:avLst/>
          </a:prstGeom>
          <a:solidFill>
            <a:srgbClr val="93E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59A9D50-B201-A106-1172-B0A8F926A332}"/>
                  </a:ext>
                </a:extLst>
              </p:cNvPr>
              <p:cNvSpPr txBox="1"/>
              <p:nvPr/>
            </p:nvSpPr>
            <p:spPr>
              <a:xfrm>
                <a:off x="762000" y="2628900"/>
                <a:ext cx="11049000" cy="1059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 sz="32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altLang="en-US" sz="32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𝟏𝟎</m:t>
                          </m:r>
                        </m:den>
                      </m:f>
                      <m:r>
                        <a:rPr lang="en-US" altLang="en-US" sz="32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; </m:t>
                      </m:r>
                      <m:f>
                        <m:fPr>
                          <m:ctrlPr>
                            <a:rPr lang="en-US" alt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 sz="32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𝟖</m:t>
                          </m:r>
                        </m:num>
                        <m:den>
                          <m:r>
                            <a:rPr lang="en-US" altLang="en-US" sz="32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𝟏𝟎</m:t>
                          </m:r>
                        </m:den>
                      </m:f>
                      <m:r>
                        <a:rPr lang="en-US" altLang="en-US" sz="32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;</m:t>
                      </m:r>
                      <m:f>
                        <m:fPr>
                          <m:ctrlPr>
                            <a:rPr lang="en-US" alt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 sz="32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𝟓𝟕</m:t>
                          </m:r>
                        </m:num>
                        <m:den>
                          <m:r>
                            <a:rPr lang="en-US" altLang="en-US" sz="32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𝟏𝟎</m:t>
                          </m:r>
                          <m:r>
                            <a:rPr lang="en-US" altLang="en-US" sz="32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</m:den>
                      </m:f>
                      <m:r>
                        <a:rPr lang="en-US" altLang="en-US" sz="32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en-US" sz="32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l</m:t>
                      </m:r>
                      <m:r>
                        <a:rPr lang="en-US" altLang="en-US" sz="32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à </m:t>
                      </m:r>
                      <m:r>
                        <m:rPr>
                          <m:sty m:val="p"/>
                        </m:rPr>
                        <a:rPr lang="en-US" altLang="en-US" sz="32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nh</m:t>
                      </m:r>
                      <m:r>
                        <a:rPr lang="en-US" altLang="en-US" sz="32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ữ</m:t>
                      </m:r>
                      <m:r>
                        <m:rPr>
                          <m:sty m:val="p"/>
                        </m:rPr>
                        <a:rPr lang="en-US" altLang="en-US" sz="32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ng</m:t>
                      </m:r>
                      <m:r>
                        <a:rPr lang="en-US" altLang="en-US" sz="32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en-US" sz="32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ph</m:t>
                      </m:r>
                      <m:r>
                        <a:rPr lang="en-US" altLang="en-US" sz="32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â</m:t>
                      </m:r>
                      <m:r>
                        <m:rPr>
                          <m:sty m:val="p"/>
                        </m:rPr>
                        <a:rPr lang="en-US" altLang="en-US" sz="32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altLang="en-US" sz="32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en-US" sz="32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</m:t>
                      </m:r>
                      <m:r>
                        <a:rPr lang="en-US" altLang="en-US" sz="32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ố </m:t>
                      </m:r>
                      <m:r>
                        <m:rPr>
                          <m:sty m:val="p"/>
                        </m:rPr>
                        <a:rPr lang="en-US" altLang="en-US" sz="32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th</m:t>
                      </m:r>
                      <m:r>
                        <a:rPr lang="en-US" altLang="en-US" sz="32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ậ</m:t>
                      </m:r>
                      <m:r>
                        <m:rPr>
                          <m:sty m:val="p"/>
                        </m:rPr>
                        <a:rPr lang="en-US" altLang="en-US" sz="32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p</m:t>
                      </m:r>
                      <m:r>
                        <a:rPr lang="en-US" altLang="en-US" sz="32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en-US" sz="32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ph</m:t>
                      </m:r>
                      <m:r>
                        <a:rPr lang="en-US" altLang="en-US" sz="32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â</m:t>
                      </m:r>
                      <m:r>
                        <m:rPr>
                          <m:sty m:val="p"/>
                        </m:rPr>
                        <a:rPr lang="en-US" altLang="en-US" sz="32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</m:oMath>
                  </m:oMathPara>
                </a14:m>
                <a:endParaRPr lang="en-US" sz="32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59A9D50-B201-A106-1172-B0A8F926A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2628900"/>
                <a:ext cx="11049000" cy="10599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9D62D8-40B3-81E6-E9A9-23E5C84F291D}"/>
                  </a:ext>
                </a:extLst>
              </p:cNvPr>
              <p:cNvSpPr txBox="1"/>
              <p:nvPr/>
            </p:nvSpPr>
            <p:spPr>
              <a:xfrm>
                <a:off x="2438400" y="3848100"/>
                <a:ext cx="11049000" cy="1027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 sz="32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𝟏𝟓</m:t>
                          </m:r>
                        </m:num>
                        <m:den>
                          <m:r>
                            <a:rPr lang="en-US" altLang="en-US" sz="32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𝟏𝟎</m:t>
                          </m:r>
                        </m:den>
                      </m:f>
                      <m:r>
                        <a:rPr lang="en-US" altLang="en-US" sz="32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; </m:t>
                      </m:r>
                      <m:f>
                        <m:fPr>
                          <m:ctrlPr>
                            <a:rPr lang="en-US" alt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 sz="32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𝟏𝟐𝟔</m:t>
                          </m:r>
                        </m:num>
                        <m:den>
                          <m:r>
                            <a:rPr lang="en-US" altLang="en-US" sz="32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𝟏𝟎</m:t>
                          </m:r>
                          <m:r>
                            <a:rPr lang="en-US" altLang="en-US" sz="32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</m:den>
                      </m:f>
                      <m:r>
                        <a:rPr lang="en-US" altLang="en-US" sz="32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;</m:t>
                      </m:r>
                      <m:f>
                        <m:fPr>
                          <m:ctrlPr>
                            <a:rPr lang="en-US" alt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 sz="32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𝟑𝟓𝟏</m:t>
                          </m:r>
                        </m:num>
                        <m:den>
                          <m:r>
                            <a:rPr lang="en-US" altLang="en-US" sz="32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en-US" sz="32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en-US" sz="3200" b="1" i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  <m:r>
                            <a:rPr lang="en-US" altLang="en-US" sz="3200" b="1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𝟎𝟎</m:t>
                          </m:r>
                        </m:den>
                      </m:f>
                      <m:r>
                        <a:rPr lang="en-US" altLang="en-US" sz="3200" b="1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;</m:t>
                      </m:r>
                      <m:f>
                        <m:fPr>
                          <m:ctrlPr>
                            <a:rPr lang="en-US" alt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𝟓𝟑𝟕</m:t>
                          </m:r>
                        </m:num>
                        <m:den>
                          <m:r>
                            <a:rPr lang="en-US" altLang="en-US" sz="32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en-US" sz="32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en-US" sz="32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𝟎𝟎</m:t>
                          </m:r>
                          <m:r>
                            <a:rPr lang="en-US" alt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</m:den>
                      </m:f>
                      <m:r>
                        <a:rPr lang="en-US" altLang="en-US" sz="32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,…. </m:t>
                      </m:r>
                      <m:r>
                        <m:rPr>
                          <m:sty m:val="p"/>
                        </m:rPr>
                        <a:rPr lang="en-US" altLang="en-US" sz="32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altLang="en-US" sz="32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ũ</m:t>
                      </m:r>
                      <m:r>
                        <m:rPr>
                          <m:sty m:val="p"/>
                        </m:rPr>
                        <a:rPr lang="en-US" altLang="en-US" sz="32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ng</m:t>
                      </m:r>
                      <m:r>
                        <a:rPr lang="en-US" altLang="en-US" sz="32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en-US" sz="32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l</m:t>
                      </m:r>
                      <m:r>
                        <a:rPr lang="en-US" altLang="en-US" sz="32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à </m:t>
                      </m:r>
                      <m:r>
                        <m:rPr>
                          <m:sty m:val="p"/>
                        </m:rPr>
                        <a:rPr lang="en-US" altLang="en-US" sz="32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nh</m:t>
                      </m:r>
                      <m:r>
                        <a:rPr lang="en-US" altLang="en-US" sz="32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ữ</m:t>
                      </m:r>
                      <m:r>
                        <m:rPr>
                          <m:sty m:val="p"/>
                        </m:rPr>
                        <a:rPr lang="en-US" altLang="en-US" sz="32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ng</m:t>
                      </m:r>
                      <m:r>
                        <a:rPr lang="en-US" altLang="en-US" sz="32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en-US" sz="32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ph</m:t>
                      </m:r>
                      <m:r>
                        <a:rPr lang="en-US" altLang="en-US" sz="32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â</m:t>
                      </m:r>
                      <m:r>
                        <m:rPr>
                          <m:sty m:val="p"/>
                        </m:rPr>
                        <a:rPr lang="en-US" altLang="en-US" sz="32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  <m:r>
                        <a:rPr lang="en-US" altLang="en-US" sz="32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en-US" sz="32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</m:t>
                      </m:r>
                      <m:r>
                        <a:rPr lang="en-US" altLang="en-US" sz="32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ố </m:t>
                      </m:r>
                      <m:r>
                        <m:rPr>
                          <m:sty m:val="p"/>
                        </m:rPr>
                        <a:rPr lang="en-US" altLang="en-US" sz="32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th</m:t>
                      </m:r>
                      <m:r>
                        <a:rPr lang="en-US" altLang="en-US" sz="32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ậ</m:t>
                      </m:r>
                      <m:r>
                        <m:rPr>
                          <m:sty m:val="p"/>
                        </m:rPr>
                        <a:rPr lang="en-US" altLang="en-US" sz="32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p</m:t>
                      </m:r>
                      <m:r>
                        <a:rPr lang="en-US" altLang="en-US" sz="32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en-US" sz="32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ph</m:t>
                      </m:r>
                      <m:r>
                        <a:rPr lang="en-US" altLang="en-US" sz="32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â</m:t>
                      </m:r>
                      <m:r>
                        <m:rPr>
                          <m:sty m:val="p"/>
                        </m:rPr>
                        <a:rPr lang="en-US" altLang="en-US" sz="3200" b="0" i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n</m:t>
                      </m:r>
                    </m:oMath>
                  </m:oMathPara>
                </a14:m>
                <a:endParaRPr lang="en-US" sz="32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9D62D8-40B3-81E6-E9A9-23E5C84F2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3848100"/>
                <a:ext cx="11049000" cy="10275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 descr="A cartoon robot with yellow legs and yellow shoes&#10;&#10;Description automatically generated">
            <a:extLst>
              <a:ext uri="{FF2B5EF4-FFF2-40B4-BE49-F238E27FC236}">
                <a16:creationId xmlns:a16="http://schemas.microsoft.com/office/drawing/2014/main" id="{2E138D5F-DAA6-7B91-19D5-A247D09681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800" y="2400300"/>
            <a:ext cx="5785388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4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96E3B3B-F53E-4FCA-A800-3B4DE0FE4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095" y="381595"/>
            <a:ext cx="9523810" cy="95238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27850A-6F17-4E79-A60F-BE34134B93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592800" cy="10287000"/>
          </a:xfrm>
          <a:prstGeom prst="rect">
            <a:avLst/>
          </a:prstGeom>
        </p:spPr>
      </p:pic>
      <p:pic>
        <p:nvPicPr>
          <p:cNvPr id="9" name="图片 5">
            <a:extLst>
              <a:ext uri="{FF2B5EF4-FFF2-40B4-BE49-F238E27FC236}">
                <a16:creationId xmlns:a16="http://schemas.microsoft.com/office/drawing/2014/main" id="{B53B75C2-A6B9-4AE6-8A6A-FE8DDF6D209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22" t="3095" r="2797"/>
          <a:stretch/>
        </p:blipFill>
        <p:spPr>
          <a:xfrm flipV="1">
            <a:off x="-29028" y="7294173"/>
            <a:ext cx="18317028" cy="3142822"/>
          </a:xfrm>
          <a:prstGeom prst="rect">
            <a:avLst/>
          </a:prstGeom>
        </p:spPr>
      </p:pic>
      <p:sp>
        <p:nvSpPr>
          <p:cNvPr id="12" name="Cloud Callout 9">
            <a:extLst>
              <a:ext uri="{FF2B5EF4-FFF2-40B4-BE49-F238E27FC236}">
                <a16:creationId xmlns:a16="http://schemas.microsoft.com/office/drawing/2014/main" id="{E1581F4C-2474-46EC-BE56-74153E10851F}"/>
              </a:ext>
            </a:extLst>
          </p:cNvPr>
          <p:cNvSpPr/>
          <p:nvPr/>
        </p:nvSpPr>
        <p:spPr>
          <a:xfrm>
            <a:off x="6691197" y="0"/>
            <a:ext cx="10669338" cy="6938572"/>
          </a:xfrm>
          <a:prstGeom prst="cloudCallout">
            <a:avLst>
              <a:gd name="adj1" fmla="val -62334"/>
              <a:gd name="adj2" fmla="val 389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US" sz="27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B8E8B0-A509-4562-B752-92B784D05F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820" y="1032279"/>
            <a:ext cx="10363200" cy="4267200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prstTxWarp prst="textPlain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1371600"/>
            <a:r>
              <a:rPr lang="en-US" altLang="en-US" sz="8800" b="1" dirty="0" err="1">
                <a:solidFill>
                  <a:srgbClr val="008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Phân</a:t>
            </a:r>
            <a:r>
              <a:rPr lang="en-US" altLang="en-US" sz="8800" b="1" dirty="0">
                <a:solidFill>
                  <a:srgbClr val="008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8800" b="1" dirty="0" err="1">
                <a:solidFill>
                  <a:srgbClr val="008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sz="8800" b="1" dirty="0">
                <a:solidFill>
                  <a:srgbClr val="008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8800" b="1" dirty="0" err="1">
                <a:solidFill>
                  <a:srgbClr val="008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thập</a:t>
            </a:r>
            <a:r>
              <a:rPr lang="en-US" altLang="en-US" sz="8800" b="1" dirty="0">
                <a:solidFill>
                  <a:srgbClr val="008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8800" b="1" dirty="0" err="1">
                <a:solidFill>
                  <a:srgbClr val="008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phân</a:t>
            </a:r>
            <a:r>
              <a:rPr lang="en-US" altLang="en-US" sz="8800" b="1" dirty="0">
                <a:solidFill>
                  <a:srgbClr val="008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8800" b="1" dirty="0" err="1">
                <a:solidFill>
                  <a:srgbClr val="008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là</a:t>
            </a:r>
            <a:r>
              <a:rPr lang="en-US" altLang="en-US" sz="8800" b="1" dirty="0">
                <a:solidFill>
                  <a:srgbClr val="008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8800" b="1" dirty="0" err="1">
                <a:solidFill>
                  <a:srgbClr val="008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phân</a:t>
            </a:r>
            <a:r>
              <a:rPr lang="en-US" altLang="en-US" sz="8800" b="1" dirty="0">
                <a:solidFill>
                  <a:srgbClr val="008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8800" b="1" dirty="0" err="1">
                <a:solidFill>
                  <a:srgbClr val="008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sz="8800" b="1" dirty="0">
                <a:solidFill>
                  <a:srgbClr val="008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 sz="8800" b="1" dirty="0">
                <a:solidFill>
                  <a:srgbClr val="008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altLang="en-US" sz="8800" b="1" dirty="0" err="1">
                <a:solidFill>
                  <a:srgbClr val="008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như</a:t>
            </a:r>
            <a:r>
              <a:rPr lang="en-US" altLang="en-US" sz="8800" b="1" dirty="0">
                <a:solidFill>
                  <a:srgbClr val="008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8800" b="1" dirty="0" err="1">
                <a:solidFill>
                  <a:srgbClr val="008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thế</a:t>
            </a:r>
            <a:r>
              <a:rPr lang="en-US" altLang="en-US" sz="8800" b="1" dirty="0">
                <a:solidFill>
                  <a:srgbClr val="008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8800" b="1" dirty="0" err="1">
                <a:solidFill>
                  <a:srgbClr val="008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nào</a:t>
            </a:r>
            <a:r>
              <a:rPr lang="en-US" altLang="en-US" sz="8800" b="1" dirty="0">
                <a:solidFill>
                  <a:srgbClr val="008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?</a:t>
            </a:r>
          </a:p>
        </p:txBody>
      </p:sp>
      <p:pic>
        <p:nvPicPr>
          <p:cNvPr id="14" name="Picture 2" descr="Thinking Clipart Library Stock Child Student Reading - Student Thinking  Clipart, HD Png Download - vhv">
            <a:extLst>
              <a:ext uri="{FF2B5EF4-FFF2-40B4-BE49-F238E27FC236}">
                <a16:creationId xmlns:a16="http://schemas.microsoft.com/office/drawing/2014/main" id="{3440566A-E61A-4D0F-A6E9-A51520E0A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7353" y="4370983"/>
            <a:ext cx="8334854" cy="693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847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793BE4-6D65-4F82-A77A-6EF29D29A0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095" y="381595"/>
            <a:ext cx="9523810" cy="9523810"/>
          </a:xfrm>
          <a:prstGeom prst="rect">
            <a:avLst/>
          </a:prstGeom>
        </p:spPr>
      </p:pic>
      <p:pic>
        <p:nvPicPr>
          <p:cNvPr id="4" name="Untitled Project">
            <a:hlinkClick r:id="" action="ppaction://media"/>
            <a:extLst>
              <a:ext uri="{FF2B5EF4-FFF2-40B4-BE49-F238E27FC236}">
                <a16:creationId xmlns:a16="http://schemas.microsoft.com/office/drawing/2014/main" id="{42B0E10B-F966-4A1C-8724-7F19F2A5CD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2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6FECDAC-297C-47BC-ACB9-BF8865D8B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095" y="381595"/>
            <a:ext cx="9523810" cy="95238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746877-2442-4A73-8312-97ACBD3226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Cloud Callout 9">
            <a:extLst>
              <a:ext uri="{FF2B5EF4-FFF2-40B4-BE49-F238E27FC236}">
                <a16:creationId xmlns:a16="http://schemas.microsoft.com/office/drawing/2014/main" id="{DDB26AB0-63AB-4418-B33A-A8CE1CD9AA75}"/>
              </a:ext>
            </a:extLst>
          </p:cNvPr>
          <p:cNvSpPr/>
          <p:nvPr/>
        </p:nvSpPr>
        <p:spPr>
          <a:xfrm>
            <a:off x="923190" y="161417"/>
            <a:ext cx="15647284" cy="8176570"/>
          </a:xfrm>
          <a:prstGeom prst="cloudCallout">
            <a:avLst>
              <a:gd name="adj1" fmla="val -26115"/>
              <a:gd name="adj2" fmla="val 182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US" sz="27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69AEFB1-E605-4704-8ED3-9E248F85E04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22" t="3095" r="2797"/>
          <a:stretch/>
        </p:blipFill>
        <p:spPr>
          <a:xfrm flipV="1">
            <a:off x="-29028" y="7294173"/>
            <a:ext cx="18317028" cy="3142822"/>
          </a:xfrm>
          <a:prstGeom prst="rect">
            <a:avLst/>
          </a:prstGeom>
        </p:spPr>
      </p:pic>
      <p:pic>
        <p:nvPicPr>
          <p:cNvPr id="2050" name="Picture 2" descr="Child PNG, Clipart, Attend, Attend Class, Cartoon, Cartoon Characters, Cartoon  Student Free PNG Download">
            <a:extLst>
              <a:ext uri="{FF2B5EF4-FFF2-40B4-BE49-F238E27FC236}">
                <a16:creationId xmlns:a16="http://schemas.microsoft.com/office/drawing/2014/main" id="{12EECA7E-0C76-4F71-95B0-5FD8CA9DE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20" b="100000" l="0" r="100000">
                        <a14:foregroundMark x1="12225" y1="44809" x2="24313" y2="60929"/>
                        <a14:foregroundMark x1="36401" y1="21311" x2="36264" y2="69945"/>
                        <a14:foregroundMark x1="27335" y1="49727" x2="37775" y2="71038"/>
                        <a14:foregroundMark x1="62088" y1="27596" x2="65110" y2="68579"/>
                        <a14:foregroundMark x1="56181" y1="43989" x2="75137" y2="49454"/>
                        <a14:foregroundMark x1="72527" y1="72131" x2="83379" y2="82787"/>
                        <a14:foregroundMark x1="21154" y1="86066" x2="76511" y2="85519"/>
                        <a14:foregroundMark x1="47665" y1="93443" x2="50412" y2="975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753100"/>
            <a:ext cx="9379210" cy="471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B3194FE-C3D6-4CB1-8ECC-FC636014BF16}"/>
              </a:ext>
            </a:extLst>
          </p:cNvPr>
          <p:cNvSpPr/>
          <p:nvPr/>
        </p:nvSpPr>
        <p:spPr>
          <a:xfrm>
            <a:off x="3200400" y="1485900"/>
            <a:ext cx="12528302" cy="3877985"/>
          </a:xfrm>
          <a:prstGeom prst="rect">
            <a:avLst/>
          </a:prstGeom>
          <a:noFill/>
        </p:spPr>
        <p:txBody>
          <a:bodyPr wrap="square" lIns="182880" tIns="91440" rIns="182880" bIns="91440">
            <a:spAutoFit/>
          </a:bodyPr>
          <a:lstStyle/>
          <a:p>
            <a:pPr algn="ctr" defTabSz="1371600"/>
            <a:r>
              <a:rPr lang="en-US" sz="8000" b="1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Phân</a:t>
            </a:r>
            <a:r>
              <a:rPr lang="en-US" sz="8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8000" b="1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8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8000" b="1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thập</a:t>
            </a:r>
            <a:r>
              <a:rPr lang="en-US" sz="8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8000" b="1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phân</a:t>
            </a:r>
            <a:r>
              <a:rPr lang="en-US" sz="8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8000" b="1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là</a:t>
            </a:r>
            <a:r>
              <a:rPr lang="en-US" sz="8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8000" b="1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phân</a:t>
            </a:r>
            <a:r>
              <a:rPr lang="en-US" sz="8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8000" b="1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8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8000" b="1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có</a:t>
            </a:r>
            <a:r>
              <a:rPr lang="en-US" sz="8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8000" b="1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mẫu</a:t>
            </a:r>
            <a:r>
              <a:rPr lang="en-US" sz="8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8000" b="1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8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8000" b="1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là</a:t>
            </a:r>
            <a:r>
              <a:rPr lang="en-US" sz="8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10; 100; 1000;...</a:t>
            </a:r>
          </a:p>
        </p:txBody>
      </p:sp>
      <p:grpSp>
        <p:nvGrpSpPr>
          <p:cNvPr id="2" name="Group 8">
            <a:extLst>
              <a:ext uri="{FF2B5EF4-FFF2-40B4-BE49-F238E27FC236}">
                <a16:creationId xmlns:a16="http://schemas.microsoft.com/office/drawing/2014/main" id="{CC9AD8F4-B2D8-1393-4614-96E8FDA6A31C}"/>
              </a:ext>
            </a:extLst>
          </p:cNvPr>
          <p:cNvGrpSpPr/>
          <p:nvPr/>
        </p:nvGrpSpPr>
        <p:grpSpPr>
          <a:xfrm>
            <a:off x="304800" y="190500"/>
            <a:ext cx="2743200" cy="952500"/>
            <a:chOff x="0" y="0"/>
            <a:chExt cx="1226781" cy="345068"/>
          </a:xfrm>
        </p:grpSpPr>
        <p:sp>
          <p:nvSpPr>
            <p:cNvPr id="3" name="Freeform 9">
              <a:extLst>
                <a:ext uri="{FF2B5EF4-FFF2-40B4-BE49-F238E27FC236}">
                  <a16:creationId xmlns:a16="http://schemas.microsoft.com/office/drawing/2014/main" id="{DE17A340-AEBF-8EE9-6088-4D1D26210294}"/>
                </a:ext>
              </a:extLst>
            </p:cNvPr>
            <p:cNvSpPr/>
            <p:nvPr/>
          </p:nvSpPr>
          <p:spPr>
            <a:xfrm>
              <a:off x="0" y="0"/>
              <a:ext cx="1226781" cy="345068"/>
            </a:xfrm>
            <a:custGeom>
              <a:avLst/>
              <a:gdLst/>
              <a:ahLst/>
              <a:cxnLst/>
              <a:rect l="l" t="t" r="r" b="b"/>
              <a:pathLst>
                <a:path w="1226781" h="345068">
                  <a:moveTo>
                    <a:pt x="33242" y="0"/>
                  </a:moveTo>
                  <a:lnTo>
                    <a:pt x="1193539" y="0"/>
                  </a:lnTo>
                  <a:cubicBezTo>
                    <a:pt x="1211898" y="0"/>
                    <a:pt x="1226781" y="14883"/>
                    <a:pt x="1226781" y="33242"/>
                  </a:cubicBezTo>
                  <a:lnTo>
                    <a:pt x="1226781" y="311826"/>
                  </a:lnTo>
                  <a:cubicBezTo>
                    <a:pt x="1226781" y="330185"/>
                    <a:pt x="1211898" y="345068"/>
                    <a:pt x="1193539" y="345068"/>
                  </a:cubicBezTo>
                  <a:lnTo>
                    <a:pt x="33242" y="345068"/>
                  </a:lnTo>
                  <a:cubicBezTo>
                    <a:pt x="14883" y="345068"/>
                    <a:pt x="0" y="330185"/>
                    <a:pt x="0" y="311826"/>
                  </a:cubicBezTo>
                  <a:lnTo>
                    <a:pt x="0" y="33242"/>
                  </a:lnTo>
                  <a:cubicBezTo>
                    <a:pt x="0" y="14883"/>
                    <a:pt x="14883" y="0"/>
                    <a:pt x="33242" y="0"/>
                  </a:cubicBezTo>
                  <a:close/>
                </a:path>
              </a:pathLst>
            </a:custGeom>
            <a:solidFill>
              <a:srgbClr val="FFE397"/>
            </a:solidFill>
            <a:ln w="28575" cap="sq">
              <a:solidFill>
                <a:srgbClr val="231F20"/>
              </a:solidFill>
              <a:prstDash val="solid"/>
              <a:miter/>
            </a:ln>
          </p:spPr>
          <p:txBody>
            <a:bodyPr/>
            <a:lstStyle/>
            <a:p>
              <a:pPr algn="ctr"/>
              <a:r>
                <a:rPr lang="en-US" sz="4800" b="1" dirty="0" err="1">
                  <a:solidFill>
                    <a:srgbClr val="002060"/>
                  </a:solidFill>
                </a:rPr>
                <a:t>Kết</a:t>
              </a:r>
              <a:r>
                <a:rPr lang="en-US" sz="4800" b="1" dirty="0">
                  <a:solidFill>
                    <a:srgbClr val="002060"/>
                  </a:solidFill>
                </a:rPr>
                <a:t> </a:t>
              </a:r>
              <a:r>
                <a:rPr lang="en-US" sz="4800" b="1" dirty="0" err="1">
                  <a:solidFill>
                    <a:srgbClr val="002060"/>
                  </a:solidFill>
                </a:rPr>
                <a:t>luận</a:t>
              </a:r>
              <a:endParaRPr lang="en-US" sz="4800" b="1" dirty="0">
                <a:solidFill>
                  <a:srgbClr val="002060"/>
                </a:solidFill>
              </a:endParaRPr>
            </a:p>
          </p:txBody>
        </p:sp>
        <p:sp>
          <p:nvSpPr>
            <p:cNvPr id="7" name="TextBox 10">
              <a:extLst>
                <a:ext uri="{FF2B5EF4-FFF2-40B4-BE49-F238E27FC236}">
                  <a16:creationId xmlns:a16="http://schemas.microsoft.com/office/drawing/2014/main" id="{5FC2376C-1C58-4500-5CBE-B28F67182C23}"/>
                </a:ext>
              </a:extLst>
            </p:cNvPr>
            <p:cNvSpPr txBox="1"/>
            <p:nvPr/>
          </p:nvSpPr>
          <p:spPr>
            <a:xfrm>
              <a:off x="0" y="-38100"/>
              <a:ext cx="1226781" cy="383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0955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508" y="5777018"/>
            <a:ext cx="21695015" cy="11040295"/>
            <a:chOff x="0" y="0"/>
            <a:chExt cx="1424432" cy="7248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24432" cy="724874"/>
            </a:xfrm>
            <a:custGeom>
              <a:avLst/>
              <a:gdLst/>
              <a:ahLst/>
              <a:cxnLst/>
              <a:rect l="l" t="t" r="r" b="b"/>
              <a:pathLst>
                <a:path w="1424432" h="724874">
                  <a:moveTo>
                    <a:pt x="712216" y="0"/>
                  </a:moveTo>
                  <a:cubicBezTo>
                    <a:pt x="318870" y="0"/>
                    <a:pt x="0" y="162269"/>
                    <a:pt x="0" y="362437"/>
                  </a:cubicBezTo>
                  <a:cubicBezTo>
                    <a:pt x="0" y="562605"/>
                    <a:pt x="318870" y="724874"/>
                    <a:pt x="712216" y="724874"/>
                  </a:cubicBezTo>
                  <a:cubicBezTo>
                    <a:pt x="1105562" y="724874"/>
                    <a:pt x="1424432" y="562605"/>
                    <a:pt x="1424432" y="362437"/>
                  </a:cubicBezTo>
                  <a:cubicBezTo>
                    <a:pt x="1424432" y="162269"/>
                    <a:pt x="1105562" y="0"/>
                    <a:pt x="712216" y="0"/>
                  </a:cubicBezTo>
                  <a:close/>
                </a:path>
              </a:pathLst>
            </a:custGeom>
            <a:solidFill>
              <a:srgbClr val="A3DFBE"/>
            </a:solidFill>
            <a:ln w="28575" cap="sq">
              <a:solidFill>
                <a:srgbClr val="231F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33540" y="10807"/>
              <a:ext cx="1157351" cy="646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48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 rot="707461">
            <a:off x="14875696" y="5332135"/>
            <a:ext cx="2092460" cy="3065644"/>
          </a:xfrm>
          <a:custGeom>
            <a:avLst/>
            <a:gdLst/>
            <a:ahLst/>
            <a:cxnLst/>
            <a:rect l="l" t="t" r="r" b="b"/>
            <a:pathLst>
              <a:path w="2092460" h="3065644">
                <a:moveTo>
                  <a:pt x="0" y="0"/>
                </a:moveTo>
                <a:lnTo>
                  <a:pt x="2092459" y="0"/>
                </a:lnTo>
                <a:lnTo>
                  <a:pt x="2092459" y="3065644"/>
                </a:lnTo>
                <a:lnTo>
                  <a:pt x="0" y="3065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7910" t="-102500" b="-17819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4263341">
            <a:off x="16694020" y="3068126"/>
            <a:ext cx="742193" cy="1369149"/>
          </a:xfrm>
          <a:custGeom>
            <a:avLst/>
            <a:gdLst/>
            <a:ahLst/>
            <a:cxnLst/>
            <a:rect l="l" t="t" r="r" b="b"/>
            <a:pathLst>
              <a:path w="742193" h="1369149">
                <a:moveTo>
                  <a:pt x="0" y="0"/>
                </a:moveTo>
                <a:lnTo>
                  <a:pt x="742193" y="0"/>
                </a:lnTo>
                <a:lnTo>
                  <a:pt x="742193" y="1369150"/>
                </a:lnTo>
                <a:lnTo>
                  <a:pt x="0" y="1369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 rot="-4161082" flipH="1">
            <a:off x="657604" y="5220687"/>
            <a:ext cx="742193" cy="1369149"/>
          </a:xfrm>
          <a:custGeom>
            <a:avLst/>
            <a:gdLst/>
            <a:ahLst/>
            <a:cxnLst/>
            <a:rect l="l" t="t" r="r" b="b"/>
            <a:pathLst>
              <a:path w="742193" h="1369149">
                <a:moveTo>
                  <a:pt x="742192" y="0"/>
                </a:moveTo>
                <a:lnTo>
                  <a:pt x="0" y="0"/>
                </a:lnTo>
                <a:lnTo>
                  <a:pt x="0" y="1369149"/>
                </a:lnTo>
                <a:lnTo>
                  <a:pt x="742192" y="1369149"/>
                </a:lnTo>
                <a:lnTo>
                  <a:pt x="74219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5860339" y="1028700"/>
            <a:ext cx="1204778" cy="1104391"/>
          </a:xfrm>
          <a:custGeom>
            <a:avLst/>
            <a:gdLst/>
            <a:ahLst/>
            <a:cxnLst/>
            <a:rect l="l" t="t" r="r" b="b"/>
            <a:pathLst>
              <a:path w="1204778" h="1104391">
                <a:moveTo>
                  <a:pt x="0" y="0"/>
                </a:moveTo>
                <a:lnTo>
                  <a:pt x="1204777" y="0"/>
                </a:lnTo>
                <a:lnTo>
                  <a:pt x="1204777" y="1104391"/>
                </a:lnTo>
                <a:lnTo>
                  <a:pt x="0" y="11043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95444" r="-350902" b="-38034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245959" y="3180200"/>
            <a:ext cx="1034865" cy="1145743"/>
          </a:xfrm>
          <a:custGeom>
            <a:avLst/>
            <a:gdLst/>
            <a:ahLst/>
            <a:cxnLst/>
            <a:rect l="l" t="t" r="r" b="b"/>
            <a:pathLst>
              <a:path w="1034865" h="1145743">
                <a:moveTo>
                  <a:pt x="0" y="0"/>
                </a:moveTo>
                <a:lnTo>
                  <a:pt x="1034865" y="0"/>
                </a:lnTo>
                <a:lnTo>
                  <a:pt x="1034865" y="1145743"/>
                </a:lnTo>
                <a:lnTo>
                  <a:pt x="0" y="11457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302707" t="-69356" r="-28898" b="-1897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1028700" y="1028700"/>
            <a:ext cx="2504248" cy="2121815"/>
          </a:xfrm>
          <a:custGeom>
            <a:avLst/>
            <a:gdLst/>
            <a:ahLst/>
            <a:cxnLst/>
            <a:rect l="l" t="t" r="r" b="b"/>
            <a:pathLst>
              <a:path w="2504248" h="2121815">
                <a:moveTo>
                  <a:pt x="0" y="0"/>
                </a:moveTo>
                <a:lnTo>
                  <a:pt x="2504248" y="0"/>
                </a:lnTo>
                <a:lnTo>
                  <a:pt x="2504248" y="2121815"/>
                </a:lnTo>
                <a:lnTo>
                  <a:pt x="0" y="212181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232761" r="-499472" b="-229128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0" name="图片 5">
            <a:extLst>
              <a:ext uri="{FF2B5EF4-FFF2-40B4-BE49-F238E27FC236}">
                <a16:creationId xmlns:a16="http://schemas.microsoft.com/office/drawing/2014/main" id="{4DED5D2A-24AA-055C-8070-99E23E181371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57200" y="5067300"/>
            <a:ext cx="5693898" cy="4191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413ABC-FD66-2F07-9335-64FA1177FDF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19400" y="1714500"/>
            <a:ext cx="13278239" cy="443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3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-260960" y="-5944295"/>
            <a:ext cx="18809921" cy="9509277"/>
            <a:chOff x="0" y="0"/>
            <a:chExt cx="25079894" cy="12679036"/>
          </a:xfrm>
        </p:grpSpPr>
        <p:sp>
          <p:nvSpPr>
            <p:cNvPr id="6" name="Freeform 6"/>
            <p:cNvSpPr/>
            <p:nvPr/>
          </p:nvSpPr>
          <p:spPr>
            <a:xfrm>
              <a:off x="0" y="29282"/>
              <a:ext cx="14133803" cy="12649754"/>
            </a:xfrm>
            <a:custGeom>
              <a:avLst/>
              <a:gdLst/>
              <a:ahLst/>
              <a:cxnLst/>
              <a:rect l="l" t="t" r="r" b="b"/>
              <a:pathLst>
                <a:path w="14133803" h="12649754">
                  <a:moveTo>
                    <a:pt x="0" y="0"/>
                  </a:moveTo>
                  <a:lnTo>
                    <a:pt x="14133803" y="0"/>
                  </a:lnTo>
                  <a:lnTo>
                    <a:pt x="14133803" y="12649754"/>
                  </a:lnTo>
                  <a:lnTo>
                    <a:pt x="0" y="12649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0946091" y="0"/>
              <a:ext cx="14133803" cy="12649754"/>
            </a:xfrm>
            <a:custGeom>
              <a:avLst/>
              <a:gdLst/>
              <a:ahLst/>
              <a:cxnLst/>
              <a:rect l="l" t="t" r="r" b="b"/>
              <a:pathLst>
                <a:path w="14133803" h="12649754">
                  <a:moveTo>
                    <a:pt x="0" y="0"/>
                  </a:moveTo>
                  <a:lnTo>
                    <a:pt x="14133803" y="0"/>
                  </a:lnTo>
                  <a:lnTo>
                    <a:pt x="14133803" y="12649754"/>
                  </a:lnTo>
                  <a:lnTo>
                    <a:pt x="0" y="12649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62000" y="419100"/>
            <a:ext cx="16840200" cy="9448800"/>
            <a:chOff x="0" y="0"/>
            <a:chExt cx="4274726" cy="169226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74726" cy="1692264"/>
            </a:xfrm>
            <a:custGeom>
              <a:avLst/>
              <a:gdLst/>
              <a:ahLst/>
              <a:cxnLst/>
              <a:rect l="l" t="t" r="r" b="b"/>
              <a:pathLst>
                <a:path w="4274726" h="1692264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667938"/>
                  </a:lnTo>
                  <a:cubicBezTo>
                    <a:pt x="4274726" y="1674389"/>
                    <a:pt x="4272163" y="1680577"/>
                    <a:pt x="4267601" y="1685139"/>
                  </a:cubicBezTo>
                  <a:cubicBezTo>
                    <a:pt x="4263039" y="1689701"/>
                    <a:pt x="4256851" y="1692264"/>
                    <a:pt x="4250399" y="1692264"/>
                  </a:cubicBezTo>
                  <a:lnTo>
                    <a:pt x="24327" y="1692264"/>
                  </a:lnTo>
                  <a:cubicBezTo>
                    <a:pt x="10891" y="1692264"/>
                    <a:pt x="0" y="1681373"/>
                    <a:pt x="0" y="1667938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31F2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74726" cy="1730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3E679CF-4B61-1746-9A33-8F09C56680B6}"/>
              </a:ext>
            </a:extLst>
          </p:cNvPr>
          <p:cNvGrpSpPr/>
          <p:nvPr/>
        </p:nvGrpSpPr>
        <p:grpSpPr>
          <a:xfrm>
            <a:off x="1295400" y="571500"/>
            <a:ext cx="1066800" cy="1015663"/>
            <a:chOff x="3174278" y="287824"/>
            <a:chExt cx="605826" cy="712294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90293397-9B35-B915-DF5A-A63F75AB25C6}"/>
                </a:ext>
              </a:extLst>
            </p:cNvPr>
            <p:cNvSpPr/>
            <p:nvPr/>
          </p:nvSpPr>
          <p:spPr>
            <a:xfrm>
              <a:off x="3174278" y="379826"/>
              <a:ext cx="605826" cy="605826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V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286A39A-01A6-81C7-75CF-7A670135FBD7}"/>
                </a:ext>
              </a:extLst>
            </p:cNvPr>
            <p:cNvSpPr txBox="1"/>
            <p:nvPr/>
          </p:nvSpPr>
          <p:spPr>
            <a:xfrm>
              <a:off x="3304098" y="287824"/>
              <a:ext cx="301686" cy="712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1</a:t>
              </a:r>
              <a:endParaRPr kumimoji="0" lang="en-V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476DB40-31B4-E9A7-4127-19E3E97A570B}"/>
              </a:ext>
            </a:extLst>
          </p:cNvPr>
          <p:cNvSpPr txBox="1"/>
          <p:nvPr/>
        </p:nvSpPr>
        <p:spPr>
          <a:xfrm>
            <a:off x="2362200" y="647700"/>
            <a:ext cx="13792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vi-VN" sz="44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Các phân số nào dưới đây là phân số thập phân?</a:t>
            </a:r>
            <a:endParaRPr kumimoji="0" lang="en-VN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4EE9B56-F981-9328-BE08-EF67EE48B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1866900"/>
            <a:ext cx="12877800" cy="29678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B738A1-E694-AC4B-EFAD-BE613D2034B6}"/>
                  </a:ext>
                </a:extLst>
              </p:cNvPr>
              <p:cNvSpPr txBox="1"/>
              <p:nvPr/>
            </p:nvSpPr>
            <p:spPr>
              <a:xfrm>
                <a:off x="2057400" y="5448300"/>
                <a:ext cx="11049000" cy="1378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en-US" sz="4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 sz="4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𝟕</m:t>
                          </m:r>
                        </m:num>
                        <m:den>
                          <m:r>
                            <a:rPr lang="en-US" altLang="en-US" sz="4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𝟏𝟎</m:t>
                          </m:r>
                        </m:den>
                      </m:f>
                      <m:r>
                        <a:rPr lang="en-US" altLang="en-US" sz="4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;</m:t>
                      </m:r>
                      <m:f>
                        <m:fPr>
                          <m:ctrlPr>
                            <a:rPr lang="en-US" altLang="en-US" sz="4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 sz="4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𝟔𝟑</m:t>
                          </m:r>
                        </m:num>
                        <m:den>
                          <m:r>
                            <a:rPr lang="en-US" altLang="en-US" sz="44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𝟏𝟎</m:t>
                          </m:r>
                          <m:r>
                            <a:rPr lang="en-US" altLang="en-US" sz="4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</m:den>
                      </m:f>
                      <m:r>
                        <a:rPr lang="en-US" altLang="en-US" sz="4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;</m:t>
                      </m:r>
                      <m:f>
                        <m:fPr>
                          <m:ctrlPr>
                            <a:rPr lang="en-US" altLang="en-US" sz="4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 sz="4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𝟏𝟕𝟖</m:t>
                          </m:r>
                        </m:num>
                        <m:den>
                          <m:r>
                            <a:rPr lang="en-US" altLang="en-US" sz="4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𝟏𝟎𝟎</m:t>
                          </m:r>
                        </m:den>
                      </m:f>
                      <m:r>
                        <a:rPr lang="en-US" altLang="en-US" sz="4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;</m:t>
                      </m:r>
                      <m:f>
                        <m:fPr>
                          <m:ctrlPr>
                            <a:rPr lang="en-US" altLang="en-US" sz="4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 sz="4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en-US" sz="4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𝟔</m:t>
                          </m:r>
                        </m:num>
                        <m:den>
                          <m:r>
                            <a:rPr lang="en-US" altLang="en-US" sz="4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en-US" sz="4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en-US" sz="4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𝟎𝟎</m:t>
                          </m:r>
                          <m:r>
                            <a:rPr lang="en-US" altLang="en-US" sz="4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</m:den>
                      </m:f>
                      <m:r>
                        <a:rPr lang="en-US" altLang="en-US" sz="4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;</m:t>
                      </m:r>
                      <m:f>
                        <m:fPr>
                          <m:ctrlPr>
                            <a:rPr lang="en-US" altLang="en-US" sz="4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 sz="4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𝟑𝟔𝟓</m:t>
                          </m:r>
                        </m:num>
                        <m:den>
                          <m:r>
                            <a:rPr lang="en-US" altLang="en-US" sz="4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en-US" sz="4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en-US" sz="4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𝟎𝟎𝟎</m:t>
                          </m:r>
                        </m:den>
                      </m:f>
                      <m:r>
                        <a:rPr lang="en-US" altLang="en-US" sz="4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en-US" sz="4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𝐥</m:t>
                      </m:r>
                      <m:r>
                        <a:rPr lang="en-US" altLang="en-US" sz="4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à </m:t>
                      </m:r>
                      <m:r>
                        <a:rPr lang="en-US" altLang="en-US" sz="4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𝐧𝐡</m:t>
                      </m:r>
                      <m:r>
                        <a:rPr lang="en-US" altLang="en-US" sz="4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ữ</m:t>
                      </m:r>
                      <m:r>
                        <a:rPr lang="en-US" altLang="en-US" sz="4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𝐧𝐠</m:t>
                      </m:r>
                      <m:r>
                        <a:rPr lang="en-US" altLang="en-US" sz="4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en-US" sz="4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𝐩𝐡</m:t>
                      </m:r>
                      <m:r>
                        <a:rPr lang="en-US" altLang="en-US" sz="4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â</m:t>
                      </m:r>
                      <m:r>
                        <a:rPr lang="en-US" altLang="en-US" sz="4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𝐧</m:t>
                      </m:r>
                      <m:r>
                        <a:rPr lang="en-US" altLang="en-US" sz="4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en-US" sz="4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𝐬</m:t>
                      </m:r>
                      <m:r>
                        <a:rPr lang="en-US" altLang="en-US" sz="4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ố </m:t>
                      </m:r>
                      <m:r>
                        <a:rPr lang="en-US" altLang="en-US" sz="4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𝐭𝐡</m:t>
                      </m:r>
                      <m:r>
                        <a:rPr lang="en-US" altLang="en-US" sz="4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ậ</m:t>
                      </m:r>
                      <m:r>
                        <a:rPr lang="en-US" altLang="en-US" sz="4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𝐩</m:t>
                      </m:r>
                      <m:r>
                        <a:rPr lang="en-US" altLang="en-US" sz="4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en-US" sz="4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𝐩𝐡</m:t>
                      </m:r>
                      <m:r>
                        <a:rPr lang="en-US" altLang="en-US" sz="4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â</m:t>
                      </m:r>
                      <m:r>
                        <a:rPr lang="en-US" altLang="en-US" sz="4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𝐧</m:t>
                      </m:r>
                    </m:oMath>
                  </m:oMathPara>
                </a14:m>
                <a:endParaRPr lang="en-US" sz="44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B738A1-E694-AC4B-EFAD-BE613D203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5448300"/>
                <a:ext cx="11049000" cy="1378198"/>
              </a:xfrm>
              <a:prstGeom prst="rect">
                <a:avLst/>
              </a:prstGeom>
              <a:blipFill>
                <a:blip r:embed="rId5"/>
                <a:stretch>
                  <a:fillRect r="-29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255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A9D2F64E-68CE-6C32-469B-7F52BADB0F21}"/>
              </a:ext>
            </a:extLst>
          </p:cNvPr>
          <p:cNvGrpSpPr/>
          <p:nvPr/>
        </p:nvGrpSpPr>
        <p:grpSpPr>
          <a:xfrm>
            <a:off x="-111776" y="-6505648"/>
            <a:ext cx="18943390" cy="22287933"/>
            <a:chOff x="-111776" y="-6505648"/>
            <a:chExt cx="18943390" cy="22287933"/>
          </a:xfrm>
        </p:grpSpPr>
        <p:pic>
          <p:nvPicPr>
            <p:cNvPr id="25" name="Content Placeholder 4" descr="A cartoon space scene with planets and stars&#10;&#10;Description automatically generated">
              <a:extLst>
                <a:ext uri="{FF2B5EF4-FFF2-40B4-BE49-F238E27FC236}">
                  <a16:creationId xmlns:a16="http://schemas.microsoft.com/office/drawing/2014/main" id="{E14840F6-5324-3A4A-2965-E4B8C2DC5F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359" b="4388"/>
            <a:stretch/>
          </p:blipFill>
          <p:spPr>
            <a:xfrm>
              <a:off x="0" y="948"/>
              <a:ext cx="18288000" cy="10285093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90E50FF-0712-7915-090D-103C3F88720E}"/>
                </a:ext>
              </a:extLst>
            </p:cNvPr>
            <p:cNvGrpSpPr/>
            <p:nvPr/>
          </p:nvGrpSpPr>
          <p:grpSpPr>
            <a:xfrm>
              <a:off x="1529421" y="933801"/>
              <a:ext cx="15580157" cy="9092517"/>
              <a:chOff x="-402334" y="1409962"/>
              <a:chExt cx="12625739" cy="8020671"/>
            </a:xfrm>
          </p:grpSpPr>
          <p:sp>
            <p:nvSpPr>
              <p:cNvPr id="29" name="Freeform 22">
                <a:extLst>
                  <a:ext uri="{FF2B5EF4-FFF2-40B4-BE49-F238E27FC236}">
                    <a16:creationId xmlns:a16="http://schemas.microsoft.com/office/drawing/2014/main" id="{2A667B8D-234E-0C0F-1CC5-5599AC170752}"/>
                  </a:ext>
                </a:extLst>
              </p:cNvPr>
              <p:cNvSpPr/>
              <p:nvPr/>
            </p:nvSpPr>
            <p:spPr>
              <a:xfrm>
                <a:off x="-402334" y="1755426"/>
                <a:ext cx="12625739" cy="7675207"/>
              </a:xfrm>
              <a:custGeom>
                <a:avLst/>
                <a:gdLst/>
                <a:ahLst/>
                <a:cxnLst/>
                <a:rect l="l" t="t" r="r" b="b"/>
                <a:pathLst>
                  <a:path w="2830036" h="1156777">
                    <a:moveTo>
                      <a:pt x="0" y="0"/>
                    </a:moveTo>
                    <a:lnTo>
                      <a:pt x="2830036" y="0"/>
                    </a:lnTo>
                    <a:lnTo>
                      <a:pt x="2830036" y="1156777"/>
                    </a:lnTo>
                    <a:lnTo>
                      <a:pt x="0" y="115677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vi-V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6E3EAF48-EE54-CBA1-300A-8C0F78B976CB}"/>
                  </a:ext>
                </a:extLst>
              </p:cNvPr>
              <p:cNvGrpSpPr/>
              <p:nvPr/>
            </p:nvGrpSpPr>
            <p:grpSpPr>
              <a:xfrm>
                <a:off x="1326678" y="1409962"/>
                <a:ext cx="3214006" cy="1200329"/>
                <a:chOff x="3049464" y="631628"/>
                <a:chExt cx="3214006" cy="1200329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FE28F47-7F08-636D-06AC-34DDB0709210}"/>
                    </a:ext>
                  </a:extLst>
                </p:cNvPr>
                <p:cNvSpPr txBox="1"/>
                <p:nvPr/>
              </p:nvSpPr>
              <p:spPr>
                <a:xfrm>
                  <a:off x="3049464" y="631628"/>
                  <a:ext cx="3190297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prstTxWarp prst="textArchUp">
                    <a:avLst/>
                  </a:prstTxWarp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GB" sz="7200" dirty="0">
                      <a:ln w="317500">
                        <a:solidFill>
                          <a:prstClr val="white"/>
                        </a:solidFill>
                      </a:ln>
                      <a:solidFill>
                        <a:prstClr val="black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  <a:latin typeface="UVN Banh Mi" pitchFamily="2" charset="0"/>
                    </a:rPr>
                    <a:t>BÀI 4</a:t>
                  </a:r>
                  <a:endParaRPr kumimoji="0" lang="vi-VN" sz="7200" b="0" i="0" u="none" strike="noStrike" kern="1200" cap="none" spc="0" normalizeH="0" baseline="0" noProof="0" dirty="0">
                    <a:ln w="317500">
                      <a:solidFill>
                        <a:prstClr val="white"/>
                      </a:solidFill>
                    </a:ln>
                    <a:solidFill>
                      <a:prstClr val="black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3E846F26-F2F2-285C-D174-96B88BA80832}"/>
                    </a:ext>
                  </a:extLst>
                </p:cNvPr>
                <p:cNvSpPr txBox="1"/>
                <p:nvPr/>
              </p:nvSpPr>
              <p:spPr>
                <a:xfrm>
                  <a:off x="3073173" y="631628"/>
                  <a:ext cx="3190297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prstTxWarp prst="textArchUp">
                    <a:avLst/>
                  </a:prstTxWarp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7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33CC"/>
                      </a:solidFill>
                      <a:effectLst/>
                      <a:uLnTx/>
                      <a:uFillTx/>
                      <a:latin typeface="UVN Banh Mi" pitchFamily="2" charset="0"/>
                      <a:ea typeface="+mn-ea"/>
                      <a:cs typeface="+mn-cs"/>
                    </a:rPr>
                    <a:t>BÀI 4</a:t>
                  </a:r>
                  <a:endParaRPr kumimoji="0" lang="vi-VN" sz="7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33CC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" name="Group 7"/>
            <p:cNvGrpSpPr/>
            <p:nvPr/>
          </p:nvGrpSpPr>
          <p:grpSpPr>
            <a:xfrm>
              <a:off x="2592776" y="2289575"/>
              <a:ext cx="13779103" cy="6355561"/>
              <a:chOff x="0" y="0"/>
              <a:chExt cx="3694190" cy="2021454"/>
            </a:xfrm>
            <a:solidFill>
              <a:srgbClr val="FFFFFF"/>
            </a:solidFill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3694190" cy="2021454"/>
              </a:xfrm>
              <a:custGeom>
                <a:avLst/>
                <a:gdLst/>
                <a:ahLst/>
                <a:cxnLst/>
                <a:rect l="l" t="t" r="r" b="b"/>
                <a:pathLst>
                  <a:path w="3694190" h="2021454">
                    <a:moveTo>
                      <a:pt x="28150" y="0"/>
                    </a:moveTo>
                    <a:lnTo>
                      <a:pt x="3666040" y="0"/>
                    </a:lnTo>
                    <a:cubicBezTo>
                      <a:pt x="3673506" y="0"/>
                      <a:pt x="3680666" y="2966"/>
                      <a:pt x="3685945" y="8245"/>
                    </a:cubicBezTo>
                    <a:cubicBezTo>
                      <a:pt x="3691224" y="13524"/>
                      <a:pt x="3694190" y="20684"/>
                      <a:pt x="3694190" y="28150"/>
                    </a:cubicBezTo>
                    <a:lnTo>
                      <a:pt x="3694190" y="1993304"/>
                    </a:lnTo>
                    <a:cubicBezTo>
                      <a:pt x="3694190" y="2000770"/>
                      <a:pt x="3691224" y="2007930"/>
                      <a:pt x="3685945" y="2013209"/>
                    </a:cubicBezTo>
                    <a:cubicBezTo>
                      <a:pt x="3680666" y="2018488"/>
                      <a:pt x="3673506" y="2021454"/>
                      <a:pt x="3666040" y="2021454"/>
                    </a:cubicBezTo>
                    <a:lnTo>
                      <a:pt x="28150" y="2021454"/>
                    </a:lnTo>
                    <a:cubicBezTo>
                      <a:pt x="20684" y="2021454"/>
                      <a:pt x="13524" y="2018488"/>
                      <a:pt x="8245" y="2013209"/>
                    </a:cubicBezTo>
                    <a:cubicBezTo>
                      <a:pt x="2966" y="2007930"/>
                      <a:pt x="0" y="2000770"/>
                      <a:pt x="0" y="1993304"/>
                    </a:cubicBezTo>
                    <a:lnTo>
                      <a:pt x="0" y="28150"/>
                    </a:lnTo>
                    <a:cubicBezTo>
                      <a:pt x="0" y="20684"/>
                      <a:pt x="2966" y="13524"/>
                      <a:pt x="8245" y="8245"/>
                    </a:cubicBezTo>
                    <a:cubicBezTo>
                      <a:pt x="13524" y="2966"/>
                      <a:pt x="20684" y="0"/>
                      <a:pt x="28150" y="0"/>
                    </a:cubicBezTo>
                    <a:close/>
                  </a:path>
                </a:pathLst>
              </a:custGeom>
              <a:grpFill/>
              <a:ln w="28575" cap="rnd">
                <a:solidFill>
                  <a:srgbClr val="231F2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3694190" cy="2059554"/>
              </a:xfrm>
              <a:custGeom>
                <a:avLst/>
                <a:gdLst>
                  <a:gd name="connsiteX0" fmla="*/ 0 w 3694190"/>
                  <a:gd name="connsiteY0" fmla="*/ 0 h 2059554"/>
                  <a:gd name="connsiteX1" fmla="*/ 652640 w 3694190"/>
                  <a:gd name="connsiteY1" fmla="*/ 0 h 2059554"/>
                  <a:gd name="connsiteX2" fmla="*/ 1305280 w 3694190"/>
                  <a:gd name="connsiteY2" fmla="*/ 0 h 2059554"/>
                  <a:gd name="connsiteX3" fmla="*/ 1920979 w 3694190"/>
                  <a:gd name="connsiteY3" fmla="*/ 0 h 2059554"/>
                  <a:gd name="connsiteX4" fmla="*/ 2536677 w 3694190"/>
                  <a:gd name="connsiteY4" fmla="*/ 0 h 2059554"/>
                  <a:gd name="connsiteX5" fmla="*/ 3694190 w 3694190"/>
                  <a:gd name="connsiteY5" fmla="*/ 0 h 2059554"/>
                  <a:gd name="connsiteX6" fmla="*/ 3694190 w 3694190"/>
                  <a:gd name="connsiteY6" fmla="*/ 686518 h 2059554"/>
                  <a:gd name="connsiteX7" fmla="*/ 3694190 w 3694190"/>
                  <a:gd name="connsiteY7" fmla="*/ 1352440 h 2059554"/>
                  <a:gd name="connsiteX8" fmla="*/ 3694190 w 3694190"/>
                  <a:gd name="connsiteY8" fmla="*/ 2059554 h 2059554"/>
                  <a:gd name="connsiteX9" fmla="*/ 3041550 w 3694190"/>
                  <a:gd name="connsiteY9" fmla="*/ 2059554 h 2059554"/>
                  <a:gd name="connsiteX10" fmla="*/ 2388910 w 3694190"/>
                  <a:gd name="connsiteY10" fmla="*/ 2059554 h 2059554"/>
                  <a:gd name="connsiteX11" fmla="*/ 1773211 w 3694190"/>
                  <a:gd name="connsiteY11" fmla="*/ 2059554 h 2059554"/>
                  <a:gd name="connsiteX12" fmla="*/ 1157513 w 3694190"/>
                  <a:gd name="connsiteY12" fmla="*/ 2059554 h 2059554"/>
                  <a:gd name="connsiteX13" fmla="*/ 652640 w 3694190"/>
                  <a:gd name="connsiteY13" fmla="*/ 2059554 h 2059554"/>
                  <a:gd name="connsiteX14" fmla="*/ 0 w 3694190"/>
                  <a:gd name="connsiteY14" fmla="*/ 2059554 h 2059554"/>
                  <a:gd name="connsiteX15" fmla="*/ 0 w 3694190"/>
                  <a:gd name="connsiteY15" fmla="*/ 1414227 h 2059554"/>
                  <a:gd name="connsiteX16" fmla="*/ 0 w 3694190"/>
                  <a:gd name="connsiteY16" fmla="*/ 768900 h 2059554"/>
                  <a:gd name="connsiteX17" fmla="*/ 0 w 3694190"/>
                  <a:gd name="connsiteY17" fmla="*/ 0 h 2059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694190" h="2059554" fill="none" extrusionOk="0">
                    <a:moveTo>
                      <a:pt x="0" y="0"/>
                    </a:moveTo>
                    <a:cubicBezTo>
                      <a:pt x="167996" y="23532"/>
                      <a:pt x="382235" y="-12729"/>
                      <a:pt x="652640" y="0"/>
                    </a:cubicBezTo>
                    <a:cubicBezTo>
                      <a:pt x="923045" y="12729"/>
                      <a:pt x="1055199" y="11628"/>
                      <a:pt x="1305280" y="0"/>
                    </a:cubicBezTo>
                    <a:cubicBezTo>
                      <a:pt x="1555361" y="-11628"/>
                      <a:pt x="1615329" y="25409"/>
                      <a:pt x="1920979" y="0"/>
                    </a:cubicBezTo>
                    <a:cubicBezTo>
                      <a:pt x="2226629" y="-25409"/>
                      <a:pt x="2396520" y="29771"/>
                      <a:pt x="2536677" y="0"/>
                    </a:cubicBezTo>
                    <a:cubicBezTo>
                      <a:pt x="2676834" y="-29771"/>
                      <a:pt x="3347734" y="-12680"/>
                      <a:pt x="3694190" y="0"/>
                    </a:cubicBezTo>
                    <a:cubicBezTo>
                      <a:pt x="3663324" y="302996"/>
                      <a:pt x="3706840" y="384335"/>
                      <a:pt x="3694190" y="686518"/>
                    </a:cubicBezTo>
                    <a:cubicBezTo>
                      <a:pt x="3681540" y="988701"/>
                      <a:pt x="3720352" y="1114287"/>
                      <a:pt x="3694190" y="1352440"/>
                    </a:cubicBezTo>
                    <a:cubicBezTo>
                      <a:pt x="3668028" y="1590593"/>
                      <a:pt x="3682122" y="1728671"/>
                      <a:pt x="3694190" y="2059554"/>
                    </a:cubicBezTo>
                    <a:cubicBezTo>
                      <a:pt x="3421830" y="2052528"/>
                      <a:pt x="3204027" y="2029396"/>
                      <a:pt x="3041550" y="2059554"/>
                    </a:cubicBezTo>
                    <a:cubicBezTo>
                      <a:pt x="2879073" y="2089712"/>
                      <a:pt x="2546313" y="2043060"/>
                      <a:pt x="2388910" y="2059554"/>
                    </a:cubicBezTo>
                    <a:cubicBezTo>
                      <a:pt x="2231507" y="2076048"/>
                      <a:pt x="2059144" y="2030262"/>
                      <a:pt x="1773211" y="2059554"/>
                    </a:cubicBezTo>
                    <a:cubicBezTo>
                      <a:pt x="1487278" y="2088846"/>
                      <a:pt x="1442074" y="2040357"/>
                      <a:pt x="1157513" y="2059554"/>
                    </a:cubicBezTo>
                    <a:cubicBezTo>
                      <a:pt x="872952" y="2078751"/>
                      <a:pt x="754676" y="2057541"/>
                      <a:pt x="652640" y="2059554"/>
                    </a:cubicBezTo>
                    <a:cubicBezTo>
                      <a:pt x="550604" y="2061567"/>
                      <a:pt x="325339" y="2044634"/>
                      <a:pt x="0" y="2059554"/>
                    </a:cubicBezTo>
                    <a:cubicBezTo>
                      <a:pt x="-29146" y="1838489"/>
                      <a:pt x="13368" y="1598510"/>
                      <a:pt x="0" y="1414227"/>
                    </a:cubicBezTo>
                    <a:cubicBezTo>
                      <a:pt x="-13368" y="1229944"/>
                      <a:pt x="24468" y="1076130"/>
                      <a:pt x="0" y="768900"/>
                    </a:cubicBezTo>
                    <a:cubicBezTo>
                      <a:pt x="-24468" y="461670"/>
                      <a:pt x="-36487" y="177696"/>
                      <a:pt x="0" y="0"/>
                    </a:cubicBezTo>
                    <a:close/>
                  </a:path>
                  <a:path w="3694190" h="2059554" stroke="0" extrusionOk="0">
                    <a:moveTo>
                      <a:pt x="0" y="0"/>
                    </a:moveTo>
                    <a:cubicBezTo>
                      <a:pt x="183780" y="28258"/>
                      <a:pt x="350857" y="-17418"/>
                      <a:pt x="578756" y="0"/>
                    </a:cubicBezTo>
                    <a:cubicBezTo>
                      <a:pt x="806655" y="17418"/>
                      <a:pt x="1036306" y="-23983"/>
                      <a:pt x="1157513" y="0"/>
                    </a:cubicBezTo>
                    <a:cubicBezTo>
                      <a:pt x="1278720" y="23983"/>
                      <a:pt x="1455172" y="-2973"/>
                      <a:pt x="1662385" y="0"/>
                    </a:cubicBezTo>
                    <a:cubicBezTo>
                      <a:pt x="1869598" y="2973"/>
                      <a:pt x="2123228" y="9100"/>
                      <a:pt x="2315026" y="0"/>
                    </a:cubicBezTo>
                    <a:cubicBezTo>
                      <a:pt x="2506824" y="-9100"/>
                      <a:pt x="2682260" y="25989"/>
                      <a:pt x="2930724" y="0"/>
                    </a:cubicBezTo>
                    <a:cubicBezTo>
                      <a:pt x="3179188" y="-25989"/>
                      <a:pt x="3478503" y="15466"/>
                      <a:pt x="3694190" y="0"/>
                    </a:cubicBezTo>
                    <a:cubicBezTo>
                      <a:pt x="3680063" y="278025"/>
                      <a:pt x="3661561" y="489002"/>
                      <a:pt x="3694190" y="707114"/>
                    </a:cubicBezTo>
                    <a:cubicBezTo>
                      <a:pt x="3726819" y="925226"/>
                      <a:pt x="3693516" y="1231084"/>
                      <a:pt x="3694190" y="1373036"/>
                    </a:cubicBezTo>
                    <a:cubicBezTo>
                      <a:pt x="3694864" y="1514988"/>
                      <a:pt x="3693722" y="1815190"/>
                      <a:pt x="3694190" y="2059554"/>
                    </a:cubicBezTo>
                    <a:cubicBezTo>
                      <a:pt x="3421787" y="2030671"/>
                      <a:pt x="3353975" y="2057503"/>
                      <a:pt x="3078492" y="2059554"/>
                    </a:cubicBezTo>
                    <a:cubicBezTo>
                      <a:pt x="2803009" y="2061605"/>
                      <a:pt x="2769018" y="2071911"/>
                      <a:pt x="2573619" y="2059554"/>
                    </a:cubicBezTo>
                    <a:cubicBezTo>
                      <a:pt x="2378220" y="2047197"/>
                      <a:pt x="2278651" y="2054490"/>
                      <a:pt x="1994863" y="2059554"/>
                    </a:cubicBezTo>
                    <a:cubicBezTo>
                      <a:pt x="1711075" y="2064618"/>
                      <a:pt x="1549083" y="2050538"/>
                      <a:pt x="1416106" y="2059554"/>
                    </a:cubicBezTo>
                    <a:cubicBezTo>
                      <a:pt x="1283129" y="2068570"/>
                      <a:pt x="926055" y="2048994"/>
                      <a:pt x="726524" y="2059554"/>
                    </a:cubicBezTo>
                    <a:cubicBezTo>
                      <a:pt x="526993" y="2070114"/>
                      <a:pt x="244152" y="2079815"/>
                      <a:pt x="0" y="2059554"/>
                    </a:cubicBezTo>
                    <a:cubicBezTo>
                      <a:pt x="31754" y="1914093"/>
                      <a:pt x="-10909" y="1693386"/>
                      <a:pt x="0" y="1414227"/>
                    </a:cubicBezTo>
                    <a:cubicBezTo>
                      <a:pt x="10909" y="1135068"/>
                      <a:pt x="15100" y="1039620"/>
                      <a:pt x="0" y="707114"/>
                    </a:cubicBezTo>
                    <a:cubicBezTo>
                      <a:pt x="-15100" y="374608"/>
                      <a:pt x="-7369" y="349041"/>
                      <a:pt x="0" y="0"/>
                    </a:cubicBezTo>
                    <a:close/>
                  </a:path>
                </a:pathLst>
              </a:custGeom>
              <a:grpFill/>
              <a:ln w="5715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1271125099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 dirty="0"/>
              </a:p>
            </p:txBody>
          </p:sp>
        </p:grpSp>
        <p:sp>
          <p:nvSpPr>
            <p:cNvPr id="4" name="TextBox 4"/>
            <p:cNvSpPr txBox="1"/>
            <p:nvPr/>
          </p:nvSpPr>
          <p:spPr>
            <a:xfrm>
              <a:off x="330392" y="5941616"/>
              <a:ext cx="17627200" cy="98406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9"/>
                </a:lnSpc>
              </a:pPr>
              <a:endParaRPr/>
            </a:p>
          </p:txBody>
        </p:sp>
        <p:sp>
          <p:nvSpPr>
            <p:cNvPr id="5" name="Freeform 5"/>
            <p:cNvSpPr/>
            <p:nvPr/>
          </p:nvSpPr>
          <p:spPr>
            <a:xfrm>
              <a:off x="-111776" y="-6505648"/>
              <a:ext cx="10600352" cy="9487315"/>
            </a:xfrm>
            <a:custGeom>
              <a:avLst/>
              <a:gdLst/>
              <a:ahLst/>
              <a:cxnLst/>
              <a:rect l="l" t="t" r="r" b="b"/>
              <a:pathLst>
                <a:path w="10600352" h="9487315">
                  <a:moveTo>
                    <a:pt x="0" y="0"/>
                  </a:moveTo>
                  <a:lnTo>
                    <a:pt x="10600352" y="0"/>
                  </a:lnTo>
                  <a:lnTo>
                    <a:pt x="10600352" y="9487315"/>
                  </a:lnTo>
                  <a:lnTo>
                    <a:pt x="0" y="94873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7948608" y="-5944295"/>
              <a:ext cx="10600352" cy="9487315"/>
            </a:xfrm>
            <a:custGeom>
              <a:avLst/>
              <a:gdLst/>
              <a:ahLst/>
              <a:cxnLst/>
              <a:rect l="l" t="t" r="r" b="b"/>
              <a:pathLst>
                <a:path w="10600352" h="9487315">
                  <a:moveTo>
                    <a:pt x="0" y="0"/>
                  </a:moveTo>
                  <a:lnTo>
                    <a:pt x="10600352" y="0"/>
                  </a:lnTo>
                  <a:lnTo>
                    <a:pt x="10600352" y="9487316"/>
                  </a:lnTo>
                  <a:lnTo>
                    <a:pt x="0" y="9487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654327" y="3020375"/>
              <a:ext cx="1052907" cy="1089214"/>
            </a:xfrm>
            <a:custGeom>
              <a:avLst/>
              <a:gdLst/>
              <a:ahLst/>
              <a:cxnLst/>
              <a:rect l="l" t="t" r="r" b="b"/>
              <a:pathLst>
                <a:path w="1052907" h="1089214">
                  <a:moveTo>
                    <a:pt x="0" y="0"/>
                  </a:moveTo>
                  <a:lnTo>
                    <a:pt x="1052907" y="0"/>
                  </a:lnTo>
                  <a:lnTo>
                    <a:pt x="1052907" y="1089214"/>
                  </a:lnTo>
                  <a:lnTo>
                    <a:pt x="0" y="10892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-154855" t="-80817" r="-404244" b="-344018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 rot="3364319" flipV="1">
              <a:off x="17822019" y="4326371"/>
              <a:ext cx="709799" cy="1309391"/>
            </a:xfrm>
            <a:custGeom>
              <a:avLst/>
              <a:gdLst/>
              <a:ahLst/>
              <a:cxnLst/>
              <a:rect l="l" t="t" r="r" b="b"/>
              <a:pathLst>
                <a:path w="709799" h="1309391">
                  <a:moveTo>
                    <a:pt x="0" y="1309391"/>
                  </a:moveTo>
                  <a:lnTo>
                    <a:pt x="709799" y="1309391"/>
                  </a:lnTo>
                  <a:lnTo>
                    <a:pt x="709799" y="0"/>
                  </a:lnTo>
                  <a:lnTo>
                    <a:pt x="0" y="0"/>
                  </a:lnTo>
                  <a:lnTo>
                    <a:pt x="0" y="1309391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 rot="6853097">
              <a:off x="1665501" y="1423267"/>
              <a:ext cx="742193" cy="1369149"/>
            </a:xfrm>
            <a:custGeom>
              <a:avLst/>
              <a:gdLst/>
              <a:ahLst/>
              <a:cxnLst/>
              <a:rect l="l" t="t" r="r" b="b"/>
              <a:pathLst>
                <a:path w="742193" h="1369149">
                  <a:moveTo>
                    <a:pt x="0" y="0"/>
                  </a:moveTo>
                  <a:lnTo>
                    <a:pt x="742193" y="0"/>
                  </a:lnTo>
                  <a:lnTo>
                    <a:pt x="742193" y="1369149"/>
                  </a:lnTo>
                  <a:lnTo>
                    <a:pt x="0" y="13691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4620501" y="2936086"/>
              <a:ext cx="768019" cy="768019"/>
            </a:xfrm>
            <a:custGeom>
              <a:avLst/>
              <a:gdLst/>
              <a:ahLst/>
              <a:cxnLst/>
              <a:rect l="l" t="t" r="r" b="b"/>
              <a:pathLst>
                <a:path w="768019" h="768019">
                  <a:moveTo>
                    <a:pt x="0" y="0"/>
                  </a:moveTo>
                  <a:lnTo>
                    <a:pt x="768019" y="0"/>
                  </a:lnTo>
                  <a:lnTo>
                    <a:pt x="768019" y="768019"/>
                  </a:lnTo>
                  <a:lnTo>
                    <a:pt x="0" y="768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4053962" y="5640960"/>
              <a:ext cx="768019" cy="768019"/>
            </a:xfrm>
            <a:custGeom>
              <a:avLst/>
              <a:gdLst/>
              <a:ahLst/>
              <a:cxnLst/>
              <a:rect l="l" t="t" r="r" b="b"/>
              <a:pathLst>
                <a:path w="768019" h="768019">
                  <a:moveTo>
                    <a:pt x="0" y="0"/>
                  </a:moveTo>
                  <a:lnTo>
                    <a:pt x="768019" y="0"/>
                  </a:lnTo>
                  <a:lnTo>
                    <a:pt x="768019" y="768018"/>
                  </a:lnTo>
                  <a:lnTo>
                    <a:pt x="0" y="768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8293087" y="7018463"/>
              <a:ext cx="2114820" cy="1957924"/>
            </a:xfrm>
            <a:custGeom>
              <a:avLst/>
              <a:gdLst/>
              <a:ahLst/>
              <a:cxnLst/>
              <a:rect l="l" t="t" r="r" b="b"/>
              <a:pathLst>
                <a:path w="3663129" h="3617340">
                  <a:moveTo>
                    <a:pt x="0" y="0"/>
                  </a:moveTo>
                  <a:lnTo>
                    <a:pt x="3663130" y="0"/>
                  </a:lnTo>
                  <a:lnTo>
                    <a:pt x="3663130" y="3617341"/>
                  </a:lnTo>
                  <a:lnTo>
                    <a:pt x="0" y="36173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1CC433B-1D3F-10A4-D2B0-04CB013AA15D}"/>
                </a:ext>
              </a:extLst>
            </p:cNvPr>
            <p:cNvGrpSpPr/>
            <p:nvPr/>
          </p:nvGrpSpPr>
          <p:grpSpPr>
            <a:xfrm>
              <a:off x="14271608" y="159230"/>
              <a:ext cx="2612205" cy="2299685"/>
              <a:chOff x="0" y="0"/>
              <a:chExt cx="1975275" cy="1664352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7E251455-D511-5EFA-0E3F-F056A1C568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0" y="0"/>
                <a:ext cx="1975275" cy="1664352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6DF4F66-FB97-A05B-B4CD-CBC47E3EFD4F}"/>
                  </a:ext>
                </a:extLst>
              </p:cNvPr>
              <p:cNvSpPr txBox="1"/>
              <p:nvPr/>
            </p:nvSpPr>
            <p:spPr>
              <a:xfrm>
                <a:off x="795116" y="277106"/>
                <a:ext cx="101886" cy="4035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vi-VN" sz="4000" b="1" dirty="0">
                  <a:solidFill>
                    <a:schemeClr val="bg1"/>
                  </a:solidFill>
                  <a:latin typeface="#9Slide01 Tieu de ngan" panose="00000800000000000000" pitchFamily="2" charset="-93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60E4062-43CB-ADB4-A1C8-FC95EBE00B47}"/>
                </a:ext>
              </a:extLst>
            </p:cNvPr>
            <p:cNvGrpSpPr/>
            <p:nvPr/>
          </p:nvGrpSpPr>
          <p:grpSpPr>
            <a:xfrm>
              <a:off x="7742285" y="1590966"/>
              <a:ext cx="3439964" cy="1880094"/>
              <a:chOff x="5112819" y="1134647"/>
              <a:chExt cx="2190768" cy="961115"/>
            </a:xfrm>
          </p:grpSpPr>
          <p:sp>
            <p:nvSpPr>
              <p:cNvPr id="34" name="Freeform 20">
                <a:extLst>
                  <a:ext uri="{FF2B5EF4-FFF2-40B4-BE49-F238E27FC236}">
                    <a16:creationId xmlns:a16="http://schemas.microsoft.com/office/drawing/2014/main" id="{493AE68D-396F-CC79-E5DD-AC966B4461FC}"/>
                  </a:ext>
                </a:extLst>
              </p:cNvPr>
              <p:cNvSpPr/>
              <p:nvPr/>
            </p:nvSpPr>
            <p:spPr>
              <a:xfrm>
                <a:off x="5112819" y="1134647"/>
                <a:ext cx="2190768" cy="961115"/>
              </a:xfrm>
              <a:custGeom>
                <a:avLst/>
                <a:gdLst/>
                <a:ahLst/>
                <a:cxnLst/>
                <a:rect l="l" t="t" r="r" b="b"/>
                <a:pathLst>
                  <a:path w="3305819" h="1393954">
                    <a:moveTo>
                      <a:pt x="0" y="0"/>
                    </a:moveTo>
                    <a:lnTo>
                      <a:pt x="3305820" y="0"/>
                    </a:lnTo>
                    <a:lnTo>
                      <a:pt x="3305820" y="1393954"/>
                    </a:lnTo>
                    <a:lnTo>
                      <a:pt x="0" y="139395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7">
                  <a:extLs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vi-VN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3982224-7CB4-0B4B-7F7C-C5005F44A0E3}"/>
                  </a:ext>
                </a:extLst>
              </p:cNvPr>
              <p:cNvSpPr txBox="1"/>
              <p:nvPr/>
            </p:nvSpPr>
            <p:spPr>
              <a:xfrm>
                <a:off x="5479937" y="1341186"/>
                <a:ext cx="1453063" cy="67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0" b="1" dirty="0">
                    <a:solidFill>
                      <a:srgbClr val="C00000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HĐ1</a:t>
                </a:r>
                <a:endParaRPr lang="vi-VN" sz="8000" b="1" dirty="0">
                  <a:solidFill>
                    <a:srgbClr val="C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3ECEB73-65B5-84E3-4F57-D4A256E38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69474" y="2624934"/>
              <a:ext cx="1880095" cy="1880095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220EBDE-6866-FECB-36DF-BDC4A42C4436}"/>
                </a:ext>
              </a:extLst>
            </p:cNvPr>
            <p:cNvGrpSpPr/>
            <p:nvPr/>
          </p:nvGrpSpPr>
          <p:grpSpPr>
            <a:xfrm>
              <a:off x="-109801" y="3742313"/>
              <a:ext cx="5832251" cy="6582436"/>
              <a:chOff x="-109801" y="3742313"/>
              <a:chExt cx="5832251" cy="6582436"/>
            </a:xfrm>
          </p:grpSpPr>
          <p:sp>
            <p:nvSpPr>
              <p:cNvPr id="13" name="Freeform 19">
                <a:extLst>
                  <a:ext uri="{FF2B5EF4-FFF2-40B4-BE49-F238E27FC236}">
                    <a16:creationId xmlns:a16="http://schemas.microsoft.com/office/drawing/2014/main" id="{212808DD-9429-2BC2-0D26-8FA437EE7299}"/>
                  </a:ext>
                </a:extLst>
              </p:cNvPr>
              <p:cNvSpPr/>
              <p:nvPr/>
            </p:nvSpPr>
            <p:spPr>
              <a:xfrm>
                <a:off x="-109801" y="3742313"/>
                <a:ext cx="4614441" cy="6582436"/>
              </a:xfrm>
              <a:custGeom>
                <a:avLst/>
                <a:gdLst/>
                <a:ahLst/>
                <a:cxnLst/>
                <a:rect l="l" t="t" r="r" b="b"/>
                <a:pathLst>
                  <a:path w="1075797" h="1374820">
                    <a:moveTo>
                      <a:pt x="0" y="0"/>
                    </a:moveTo>
                    <a:lnTo>
                      <a:pt x="1075797" y="0"/>
                    </a:lnTo>
                    <a:lnTo>
                      <a:pt x="1075797" y="1374821"/>
                    </a:lnTo>
                    <a:lnTo>
                      <a:pt x="0" y="1374821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" name="Freeform 8">
                <a:extLst>
                  <a:ext uri="{FF2B5EF4-FFF2-40B4-BE49-F238E27FC236}">
                    <a16:creationId xmlns:a16="http://schemas.microsoft.com/office/drawing/2014/main" id="{F0DAF9D6-000F-3EFF-04DA-BBD7F4675AAC}"/>
                  </a:ext>
                </a:extLst>
              </p:cNvPr>
              <p:cNvSpPr/>
              <p:nvPr/>
            </p:nvSpPr>
            <p:spPr>
              <a:xfrm rot="707461">
                <a:off x="4059520" y="6798435"/>
                <a:ext cx="1662930" cy="2383144"/>
              </a:xfrm>
              <a:custGeom>
                <a:avLst/>
                <a:gdLst/>
                <a:ahLst/>
                <a:cxnLst/>
                <a:rect l="l" t="t" r="r" b="b"/>
                <a:pathLst>
                  <a:path w="2092460" h="3065644">
                    <a:moveTo>
                      <a:pt x="0" y="0"/>
                    </a:moveTo>
                    <a:lnTo>
                      <a:pt x="2092459" y="0"/>
                    </a:lnTo>
                    <a:lnTo>
                      <a:pt x="2092459" y="3065644"/>
                    </a:lnTo>
                    <a:lnTo>
                      <a:pt x="0" y="306564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2">
                  <a:extLs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tretch>
                  <a:fillRect l="-507910" t="-102500" b="-178197"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6" name="TextBox 29">
            <a:extLst>
              <a:ext uri="{FF2B5EF4-FFF2-40B4-BE49-F238E27FC236}">
                <a16:creationId xmlns:a16="http://schemas.microsoft.com/office/drawing/2014/main" id="{6E39E9BE-8FED-7514-E9A1-B5E5E84392D7}"/>
              </a:ext>
            </a:extLst>
          </p:cNvPr>
          <p:cNvSpPr txBox="1"/>
          <p:nvPr/>
        </p:nvSpPr>
        <p:spPr>
          <a:xfrm>
            <a:off x="3500627" y="3840935"/>
            <a:ext cx="11963400" cy="2554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Hole Hearted" panose="020B0A06020104020203" pitchFamily="34" charset="0"/>
              </a:rPr>
              <a:t>KHỞI ĐỘNG</a:t>
            </a:r>
          </a:p>
        </p:txBody>
      </p:sp>
      <p:sp>
        <p:nvSpPr>
          <p:cNvPr id="37" name="Freeform 3">
            <a:extLst>
              <a:ext uri="{FF2B5EF4-FFF2-40B4-BE49-F238E27FC236}">
                <a16:creationId xmlns:a16="http://schemas.microsoft.com/office/drawing/2014/main" id="{CBB9C47A-38F1-5B92-9FFA-3530F1728AFC}"/>
              </a:ext>
            </a:extLst>
          </p:cNvPr>
          <p:cNvSpPr/>
          <p:nvPr/>
        </p:nvSpPr>
        <p:spPr>
          <a:xfrm rot="972785" flipH="1">
            <a:off x="11582201" y="5631346"/>
            <a:ext cx="7238079" cy="4442933"/>
          </a:xfrm>
          <a:custGeom>
            <a:avLst/>
            <a:gdLst/>
            <a:ahLst/>
            <a:cxnLst/>
            <a:rect l="l" t="t" r="r" b="b"/>
            <a:pathLst>
              <a:path w="5855636" h="3996472">
                <a:moveTo>
                  <a:pt x="0" y="0"/>
                </a:moveTo>
                <a:lnTo>
                  <a:pt x="5855636" y="0"/>
                </a:lnTo>
                <a:lnTo>
                  <a:pt x="5855636" y="3996472"/>
                </a:lnTo>
                <a:lnTo>
                  <a:pt x="0" y="3996472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3849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-260960" y="-5944295"/>
            <a:ext cx="18809921" cy="9509277"/>
            <a:chOff x="0" y="0"/>
            <a:chExt cx="25079894" cy="12679036"/>
          </a:xfrm>
        </p:grpSpPr>
        <p:sp>
          <p:nvSpPr>
            <p:cNvPr id="6" name="Freeform 6"/>
            <p:cNvSpPr/>
            <p:nvPr/>
          </p:nvSpPr>
          <p:spPr>
            <a:xfrm>
              <a:off x="0" y="29282"/>
              <a:ext cx="14133803" cy="12649754"/>
            </a:xfrm>
            <a:custGeom>
              <a:avLst/>
              <a:gdLst/>
              <a:ahLst/>
              <a:cxnLst/>
              <a:rect l="l" t="t" r="r" b="b"/>
              <a:pathLst>
                <a:path w="14133803" h="12649754">
                  <a:moveTo>
                    <a:pt x="0" y="0"/>
                  </a:moveTo>
                  <a:lnTo>
                    <a:pt x="14133803" y="0"/>
                  </a:lnTo>
                  <a:lnTo>
                    <a:pt x="14133803" y="12649754"/>
                  </a:lnTo>
                  <a:lnTo>
                    <a:pt x="0" y="12649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0946091" y="0"/>
              <a:ext cx="14133803" cy="12649754"/>
            </a:xfrm>
            <a:custGeom>
              <a:avLst/>
              <a:gdLst/>
              <a:ahLst/>
              <a:cxnLst/>
              <a:rect l="l" t="t" r="r" b="b"/>
              <a:pathLst>
                <a:path w="14133803" h="12649754">
                  <a:moveTo>
                    <a:pt x="0" y="0"/>
                  </a:moveTo>
                  <a:lnTo>
                    <a:pt x="14133803" y="0"/>
                  </a:lnTo>
                  <a:lnTo>
                    <a:pt x="14133803" y="12649754"/>
                  </a:lnTo>
                  <a:lnTo>
                    <a:pt x="0" y="12649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62000" y="419100"/>
            <a:ext cx="16840200" cy="9448800"/>
            <a:chOff x="0" y="0"/>
            <a:chExt cx="4274726" cy="169226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74726" cy="1692264"/>
            </a:xfrm>
            <a:custGeom>
              <a:avLst/>
              <a:gdLst/>
              <a:ahLst/>
              <a:cxnLst/>
              <a:rect l="l" t="t" r="r" b="b"/>
              <a:pathLst>
                <a:path w="4274726" h="1692264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667938"/>
                  </a:lnTo>
                  <a:cubicBezTo>
                    <a:pt x="4274726" y="1674389"/>
                    <a:pt x="4272163" y="1680577"/>
                    <a:pt x="4267601" y="1685139"/>
                  </a:cubicBezTo>
                  <a:cubicBezTo>
                    <a:pt x="4263039" y="1689701"/>
                    <a:pt x="4256851" y="1692264"/>
                    <a:pt x="4250399" y="1692264"/>
                  </a:cubicBezTo>
                  <a:lnTo>
                    <a:pt x="24327" y="1692264"/>
                  </a:lnTo>
                  <a:cubicBezTo>
                    <a:pt x="10891" y="1692264"/>
                    <a:pt x="0" y="1681373"/>
                    <a:pt x="0" y="1667938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31F2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74726" cy="1730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3E679CF-4B61-1746-9A33-8F09C56680B6}"/>
              </a:ext>
            </a:extLst>
          </p:cNvPr>
          <p:cNvGrpSpPr/>
          <p:nvPr/>
        </p:nvGrpSpPr>
        <p:grpSpPr>
          <a:xfrm>
            <a:off x="1295400" y="571500"/>
            <a:ext cx="1066800" cy="1015663"/>
            <a:chOff x="3174278" y="287824"/>
            <a:chExt cx="605826" cy="712294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90293397-9B35-B915-DF5A-A63F75AB25C6}"/>
                </a:ext>
              </a:extLst>
            </p:cNvPr>
            <p:cNvSpPr/>
            <p:nvPr/>
          </p:nvSpPr>
          <p:spPr>
            <a:xfrm>
              <a:off x="3174278" y="379826"/>
              <a:ext cx="605826" cy="605826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V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286A39A-01A6-81C7-75CF-7A670135FBD7}"/>
                </a:ext>
              </a:extLst>
            </p:cNvPr>
            <p:cNvSpPr txBox="1"/>
            <p:nvPr/>
          </p:nvSpPr>
          <p:spPr>
            <a:xfrm>
              <a:off x="3304098" y="287824"/>
              <a:ext cx="301686" cy="712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2</a:t>
              </a:r>
              <a:endParaRPr kumimoji="0" lang="en-V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476DB40-31B4-E9A7-4127-19E3E97A570B}"/>
              </a:ext>
            </a:extLst>
          </p:cNvPr>
          <p:cNvSpPr txBox="1"/>
          <p:nvPr/>
        </p:nvSpPr>
        <p:spPr>
          <a:xfrm>
            <a:off x="2438400" y="723900"/>
            <a:ext cx="13792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vi-VN" sz="44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Tìm phân số thập phân thích hợp.</a:t>
            </a:r>
            <a:endParaRPr kumimoji="0" lang="en-VN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A320C22-6718-F00C-78B7-41B9450A6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90700"/>
            <a:ext cx="16513791" cy="2514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4AFB9A0-DB5F-5095-CA4B-B434B6863B47}"/>
                  </a:ext>
                </a:extLst>
              </p:cNvPr>
              <p:cNvSpPr/>
              <p:nvPr/>
            </p:nvSpPr>
            <p:spPr>
              <a:xfrm>
                <a:off x="7086600" y="3086100"/>
                <a:ext cx="838200" cy="990600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altLang="en-US" sz="32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𝟏𝟎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4AFB9A0-DB5F-5095-CA4B-B434B6863B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600" y="3086100"/>
                <a:ext cx="838200" cy="990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DBBA1B6-16F4-ACB3-21F5-B9EA1FBCB433}"/>
                  </a:ext>
                </a:extLst>
              </p:cNvPr>
              <p:cNvSpPr/>
              <p:nvPr/>
            </p:nvSpPr>
            <p:spPr>
              <a:xfrm>
                <a:off x="10210800" y="3086100"/>
                <a:ext cx="838200" cy="990600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𝟔</m:t>
                          </m:r>
                        </m:num>
                        <m:den>
                          <m:r>
                            <a:rPr lang="en-US" altLang="en-US" sz="32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𝟏𝟎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DBBA1B6-16F4-ACB3-21F5-B9EA1FBCB4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0800" y="3086100"/>
                <a:ext cx="838200" cy="9906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E0CF0B8-2E90-17D5-9EEB-992762A7163A}"/>
                  </a:ext>
                </a:extLst>
              </p:cNvPr>
              <p:cNvSpPr/>
              <p:nvPr/>
            </p:nvSpPr>
            <p:spPr>
              <a:xfrm>
                <a:off x="11734800" y="3086100"/>
                <a:ext cx="838200" cy="990600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𝟕</m:t>
                          </m:r>
                        </m:num>
                        <m:den>
                          <m:r>
                            <a:rPr lang="en-US" altLang="en-US" sz="32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𝟏𝟎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E0CF0B8-2E90-17D5-9EEB-992762A716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4800" y="3086100"/>
                <a:ext cx="838200" cy="9906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26C1A52-B44B-79BF-C9C0-2D2C2EA271CD}"/>
                  </a:ext>
                </a:extLst>
              </p:cNvPr>
              <p:cNvSpPr/>
              <p:nvPr/>
            </p:nvSpPr>
            <p:spPr>
              <a:xfrm>
                <a:off x="14782800" y="3086100"/>
                <a:ext cx="838200" cy="990600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𝟗</m:t>
                          </m:r>
                        </m:num>
                        <m:den>
                          <m:r>
                            <a:rPr lang="en-US" altLang="en-US" sz="32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𝟏𝟎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26C1A52-B44B-79BF-C9C0-2D2C2EA271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2800" y="3086100"/>
                <a:ext cx="838200" cy="9906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8ECD003B-9BBB-897A-8E64-96CDD06BC7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5400" y="4762500"/>
            <a:ext cx="12928322" cy="45658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DB3FAEA-372D-C94B-C636-A243D5A0A48D}"/>
                  </a:ext>
                </a:extLst>
              </p:cNvPr>
              <p:cNvSpPr/>
              <p:nvPr/>
            </p:nvSpPr>
            <p:spPr>
              <a:xfrm>
                <a:off x="4953000" y="8039100"/>
                <a:ext cx="990600" cy="990600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altLang="en-US" sz="32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𝟏𝟎𝟎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DB3FAEA-372D-C94B-C636-A243D5A0A4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8039100"/>
                <a:ext cx="990600" cy="9906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416FA72-0502-C1E9-0433-4D537B6CE822}"/>
                  </a:ext>
                </a:extLst>
              </p:cNvPr>
              <p:cNvSpPr/>
              <p:nvPr/>
            </p:nvSpPr>
            <p:spPr>
              <a:xfrm>
                <a:off x="8458200" y="8115300"/>
                <a:ext cx="990600" cy="990600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𝟔</m:t>
                          </m:r>
                        </m:num>
                        <m:den>
                          <m:r>
                            <a:rPr lang="en-US" altLang="en-US" sz="32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𝟏𝟎𝟎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416FA72-0502-C1E9-0433-4D537B6CE8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200" y="8115300"/>
                <a:ext cx="990600" cy="9906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E8DE648-512F-8117-00A6-6BEE17905ECA}"/>
                  </a:ext>
                </a:extLst>
              </p:cNvPr>
              <p:cNvSpPr/>
              <p:nvPr/>
            </p:nvSpPr>
            <p:spPr>
              <a:xfrm>
                <a:off x="10820400" y="8115300"/>
                <a:ext cx="990600" cy="990600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𝟖</m:t>
                          </m:r>
                        </m:num>
                        <m:den>
                          <m:r>
                            <a:rPr lang="en-US" altLang="en-US" sz="32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𝟏𝟎𝟎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E8DE648-512F-8117-00A6-6BEE17905E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0400" y="8115300"/>
                <a:ext cx="990600" cy="9906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D11647C-6829-BAA7-312E-7B17D0AE8A72}"/>
                  </a:ext>
                </a:extLst>
              </p:cNvPr>
              <p:cNvSpPr/>
              <p:nvPr/>
            </p:nvSpPr>
            <p:spPr>
              <a:xfrm>
                <a:off x="12115800" y="8115300"/>
                <a:ext cx="990600" cy="990600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𝟗</m:t>
                          </m:r>
                        </m:num>
                        <m:den>
                          <m:r>
                            <a:rPr lang="en-US" altLang="en-US" sz="32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𝟏𝟎𝟎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D11647C-6829-BAA7-312E-7B17D0AE8A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5800" y="8115300"/>
                <a:ext cx="990600" cy="9906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489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508" y="5777018"/>
            <a:ext cx="21695015" cy="11040295"/>
            <a:chOff x="0" y="0"/>
            <a:chExt cx="1424432" cy="7248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24432" cy="724874"/>
            </a:xfrm>
            <a:custGeom>
              <a:avLst/>
              <a:gdLst/>
              <a:ahLst/>
              <a:cxnLst/>
              <a:rect l="l" t="t" r="r" b="b"/>
              <a:pathLst>
                <a:path w="1424432" h="724874">
                  <a:moveTo>
                    <a:pt x="712216" y="0"/>
                  </a:moveTo>
                  <a:cubicBezTo>
                    <a:pt x="318870" y="0"/>
                    <a:pt x="0" y="162269"/>
                    <a:pt x="0" y="362437"/>
                  </a:cubicBezTo>
                  <a:cubicBezTo>
                    <a:pt x="0" y="562605"/>
                    <a:pt x="318870" y="724874"/>
                    <a:pt x="712216" y="724874"/>
                  </a:cubicBezTo>
                  <a:cubicBezTo>
                    <a:pt x="1105562" y="724874"/>
                    <a:pt x="1424432" y="562605"/>
                    <a:pt x="1424432" y="362437"/>
                  </a:cubicBezTo>
                  <a:cubicBezTo>
                    <a:pt x="1424432" y="162269"/>
                    <a:pt x="1105562" y="0"/>
                    <a:pt x="712216" y="0"/>
                  </a:cubicBezTo>
                  <a:close/>
                </a:path>
              </a:pathLst>
            </a:custGeom>
            <a:solidFill>
              <a:srgbClr val="A3DFBE"/>
            </a:solidFill>
            <a:ln w="28575" cap="sq">
              <a:solidFill>
                <a:srgbClr val="231F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33540" y="10807"/>
              <a:ext cx="1157351" cy="646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48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 rot="707461">
            <a:off x="14875696" y="5332135"/>
            <a:ext cx="2092460" cy="3065644"/>
          </a:xfrm>
          <a:custGeom>
            <a:avLst/>
            <a:gdLst/>
            <a:ahLst/>
            <a:cxnLst/>
            <a:rect l="l" t="t" r="r" b="b"/>
            <a:pathLst>
              <a:path w="2092460" h="3065644">
                <a:moveTo>
                  <a:pt x="0" y="0"/>
                </a:moveTo>
                <a:lnTo>
                  <a:pt x="2092459" y="0"/>
                </a:lnTo>
                <a:lnTo>
                  <a:pt x="2092459" y="3065644"/>
                </a:lnTo>
                <a:lnTo>
                  <a:pt x="0" y="3065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7910" t="-102500" b="-17819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4263341">
            <a:off x="16694020" y="3068126"/>
            <a:ext cx="742193" cy="1369149"/>
          </a:xfrm>
          <a:custGeom>
            <a:avLst/>
            <a:gdLst/>
            <a:ahLst/>
            <a:cxnLst/>
            <a:rect l="l" t="t" r="r" b="b"/>
            <a:pathLst>
              <a:path w="742193" h="1369149">
                <a:moveTo>
                  <a:pt x="0" y="0"/>
                </a:moveTo>
                <a:lnTo>
                  <a:pt x="742193" y="0"/>
                </a:lnTo>
                <a:lnTo>
                  <a:pt x="742193" y="1369150"/>
                </a:lnTo>
                <a:lnTo>
                  <a:pt x="0" y="1369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 rot="-4161082" flipH="1">
            <a:off x="657604" y="5220687"/>
            <a:ext cx="742193" cy="1369149"/>
          </a:xfrm>
          <a:custGeom>
            <a:avLst/>
            <a:gdLst/>
            <a:ahLst/>
            <a:cxnLst/>
            <a:rect l="l" t="t" r="r" b="b"/>
            <a:pathLst>
              <a:path w="742193" h="1369149">
                <a:moveTo>
                  <a:pt x="742192" y="0"/>
                </a:moveTo>
                <a:lnTo>
                  <a:pt x="0" y="0"/>
                </a:lnTo>
                <a:lnTo>
                  <a:pt x="0" y="1369149"/>
                </a:lnTo>
                <a:lnTo>
                  <a:pt x="742192" y="1369149"/>
                </a:lnTo>
                <a:lnTo>
                  <a:pt x="74219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5860339" y="1028700"/>
            <a:ext cx="1204778" cy="1104391"/>
          </a:xfrm>
          <a:custGeom>
            <a:avLst/>
            <a:gdLst/>
            <a:ahLst/>
            <a:cxnLst/>
            <a:rect l="l" t="t" r="r" b="b"/>
            <a:pathLst>
              <a:path w="1204778" h="1104391">
                <a:moveTo>
                  <a:pt x="0" y="0"/>
                </a:moveTo>
                <a:lnTo>
                  <a:pt x="1204777" y="0"/>
                </a:lnTo>
                <a:lnTo>
                  <a:pt x="1204777" y="1104391"/>
                </a:lnTo>
                <a:lnTo>
                  <a:pt x="0" y="11043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95444" r="-350902" b="-38034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245959" y="3180200"/>
            <a:ext cx="1034865" cy="1145743"/>
          </a:xfrm>
          <a:custGeom>
            <a:avLst/>
            <a:gdLst/>
            <a:ahLst/>
            <a:cxnLst/>
            <a:rect l="l" t="t" r="r" b="b"/>
            <a:pathLst>
              <a:path w="1034865" h="1145743">
                <a:moveTo>
                  <a:pt x="0" y="0"/>
                </a:moveTo>
                <a:lnTo>
                  <a:pt x="1034865" y="0"/>
                </a:lnTo>
                <a:lnTo>
                  <a:pt x="1034865" y="1145743"/>
                </a:lnTo>
                <a:lnTo>
                  <a:pt x="0" y="11457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302707" t="-69356" r="-28898" b="-1897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1028700" y="1028700"/>
            <a:ext cx="2504248" cy="2121815"/>
          </a:xfrm>
          <a:custGeom>
            <a:avLst/>
            <a:gdLst/>
            <a:ahLst/>
            <a:cxnLst/>
            <a:rect l="l" t="t" r="r" b="b"/>
            <a:pathLst>
              <a:path w="2504248" h="2121815">
                <a:moveTo>
                  <a:pt x="0" y="0"/>
                </a:moveTo>
                <a:lnTo>
                  <a:pt x="2504248" y="0"/>
                </a:lnTo>
                <a:lnTo>
                  <a:pt x="2504248" y="2121815"/>
                </a:lnTo>
                <a:lnTo>
                  <a:pt x="0" y="212181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232761" r="-499472" b="-229128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0" name="图片 5">
            <a:extLst>
              <a:ext uri="{FF2B5EF4-FFF2-40B4-BE49-F238E27FC236}">
                <a16:creationId xmlns:a16="http://schemas.microsoft.com/office/drawing/2014/main" id="{4DED5D2A-24AA-055C-8070-99E23E181371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57200" y="5067300"/>
            <a:ext cx="5693898" cy="4191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1DEFE6-E3C7-E0D3-3993-3EABAF5633F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48000" y="1485900"/>
            <a:ext cx="12571042" cy="443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3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-260960" y="-5944295"/>
            <a:ext cx="18809921" cy="9509277"/>
            <a:chOff x="0" y="0"/>
            <a:chExt cx="25079894" cy="12679036"/>
          </a:xfrm>
        </p:grpSpPr>
        <p:sp>
          <p:nvSpPr>
            <p:cNvPr id="6" name="Freeform 6"/>
            <p:cNvSpPr/>
            <p:nvPr/>
          </p:nvSpPr>
          <p:spPr>
            <a:xfrm>
              <a:off x="0" y="29282"/>
              <a:ext cx="14133803" cy="12649754"/>
            </a:xfrm>
            <a:custGeom>
              <a:avLst/>
              <a:gdLst/>
              <a:ahLst/>
              <a:cxnLst/>
              <a:rect l="l" t="t" r="r" b="b"/>
              <a:pathLst>
                <a:path w="14133803" h="12649754">
                  <a:moveTo>
                    <a:pt x="0" y="0"/>
                  </a:moveTo>
                  <a:lnTo>
                    <a:pt x="14133803" y="0"/>
                  </a:lnTo>
                  <a:lnTo>
                    <a:pt x="14133803" y="12649754"/>
                  </a:lnTo>
                  <a:lnTo>
                    <a:pt x="0" y="12649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0946091" y="0"/>
              <a:ext cx="14133803" cy="12649754"/>
            </a:xfrm>
            <a:custGeom>
              <a:avLst/>
              <a:gdLst/>
              <a:ahLst/>
              <a:cxnLst/>
              <a:rect l="l" t="t" r="r" b="b"/>
              <a:pathLst>
                <a:path w="14133803" h="12649754">
                  <a:moveTo>
                    <a:pt x="0" y="0"/>
                  </a:moveTo>
                  <a:lnTo>
                    <a:pt x="14133803" y="0"/>
                  </a:lnTo>
                  <a:lnTo>
                    <a:pt x="14133803" y="12649754"/>
                  </a:lnTo>
                  <a:lnTo>
                    <a:pt x="0" y="12649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62000" y="419100"/>
            <a:ext cx="16840200" cy="9448800"/>
            <a:chOff x="0" y="0"/>
            <a:chExt cx="4274726" cy="169226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74726" cy="1692264"/>
            </a:xfrm>
            <a:custGeom>
              <a:avLst/>
              <a:gdLst/>
              <a:ahLst/>
              <a:cxnLst/>
              <a:rect l="l" t="t" r="r" b="b"/>
              <a:pathLst>
                <a:path w="4274726" h="1692264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667938"/>
                  </a:lnTo>
                  <a:cubicBezTo>
                    <a:pt x="4274726" y="1674389"/>
                    <a:pt x="4272163" y="1680577"/>
                    <a:pt x="4267601" y="1685139"/>
                  </a:cubicBezTo>
                  <a:cubicBezTo>
                    <a:pt x="4263039" y="1689701"/>
                    <a:pt x="4256851" y="1692264"/>
                    <a:pt x="4250399" y="1692264"/>
                  </a:cubicBezTo>
                  <a:lnTo>
                    <a:pt x="24327" y="1692264"/>
                  </a:lnTo>
                  <a:cubicBezTo>
                    <a:pt x="10891" y="1692264"/>
                    <a:pt x="0" y="1681373"/>
                    <a:pt x="0" y="1667938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31F2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74726" cy="1730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3E679CF-4B61-1746-9A33-8F09C56680B6}"/>
              </a:ext>
            </a:extLst>
          </p:cNvPr>
          <p:cNvGrpSpPr/>
          <p:nvPr/>
        </p:nvGrpSpPr>
        <p:grpSpPr>
          <a:xfrm>
            <a:off x="1295400" y="571500"/>
            <a:ext cx="1066800" cy="1015663"/>
            <a:chOff x="3174278" y="287824"/>
            <a:chExt cx="605826" cy="712294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90293397-9B35-B915-DF5A-A63F75AB25C6}"/>
                </a:ext>
              </a:extLst>
            </p:cNvPr>
            <p:cNvSpPr/>
            <p:nvPr/>
          </p:nvSpPr>
          <p:spPr>
            <a:xfrm>
              <a:off x="3174278" y="379826"/>
              <a:ext cx="605826" cy="605826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VN" sz="18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286A39A-01A6-81C7-75CF-7A670135FBD7}"/>
                </a:ext>
              </a:extLst>
            </p:cNvPr>
            <p:cNvSpPr txBox="1"/>
            <p:nvPr/>
          </p:nvSpPr>
          <p:spPr>
            <a:xfrm>
              <a:off x="3304098" y="287824"/>
              <a:ext cx="301686" cy="712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1</a:t>
              </a:r>
              <a:endParaRPr kumimoji="0" lang="en-VN" sz="6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476DB40-31B4-E9A7-4127-19E3E97A570B}"/>
              </a:ext>
            </a:extLst>
          </p:cNvPr>
          <p:cNvSpPr txBox="1"/>
          <p:nvPr/>
        </p:nvSpPr>
        <p:spPr>
          <a:xfrm>
            <a:off x="2362200" y="647700"/>
            <a:ext cx="13792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Số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?</a:t>
            </a:r>
            <a:endParaRPr kumimoji="0" lang="en-VN" sz="4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4C24E8B-5E51-68A8-4CC2-4A9FA07AC96E}"/>
              </a:ext>
            </a:extLst>
          </p:cNvPr>
          <p:cNvGrpSpPr/>
          <p:nvPr/>
        </p:nvGrpSpPr>
        <p:grpSpPr>
          <a:xfrm>
            <a:off x="609600" y="1866900"/>
            <a:ext cx="6507126" cy="1600200"/>
            <a:chOff x="838200" y="1943100"/>
            <a:chExt cx="6507126" cy="16002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F6947FF-6744-C2D5-CBB1-9D956027DB88}"/>
                    </a:ext>
                  </a:extLst>
                </p:cNvPr>
                <p:cNvSpPr txBox="1"/>
                <p:nvPr/>
              </p:nvSpPr>
              <p:spPr>
                <a:xfrm>
                  <a:off x="838200" y="1943100"/>
                  <a:ext cx="6507126" cy="15437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4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  <m:f>
                          <m:fPr>
                            <m:ctrlPr>
                              <a:rPr lang="en-US" sz="4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4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4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5</m:t>
                            </m:r>
                          </m:den>
                        </m:f>
                        <m:r>
                          <a:rPr lang="en-US" sz="4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4800" b="1" i="0" smtClean="0">
                                <a:solidFill>
                                  <a:srgbClr val="002060"/>
                                </a:solidFill>
                                <a:latin typeface="Cambria" panose="02040503050406030204" pitchFamily="18" charset="0"/>
                                <a:ea typeface="Cambria" panose="02040503050406030204" pitchFamily="18" charset="0"/>
                              </a:rPr>
                              <m:t>3 </m:t>
                            </m:r>
                            <m:r>
                              <m:rPr>
                                <m:nor/>
                              </m:rPr>
                              <a:rPr lang="en-US" sz="4800" b="1" i="0" smtClean="0">
                                <a:solidFill>
                                  <a:srgbClr val="002060"/>
                                </a:solidFill>
                                <a:latin typeface="Cambria" panose="02040503050406030204" pitchFamily="18" charset="0"/>
                                <a:ea typeface="Cambria" panose="02040503050406030204" pitchFamily="18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4800" b="1" i="0" smtClean="0">
                                <a:solidFill>
                                  <a:srgbClr val="002060"/>
                                </a:solidFill>
                                <a:latin typeface="Cambria" panose="02040503050406030204" pitchFamily="18" charset="0"/>
                                <a:ea typeface="Cambria" panose="02040503050406030204" pitchFamily="18" charset="0"/>
                              </a:rPr>
                              <m:t>  </m:t>
                            </m:r>
                            <m:r>
                              <a:rPr lang="en-US" sz="4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   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4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5</m:t>
                            </m:r>
                            <m:r>
                              <m:rPr>
                                <m:nor/>
                              </m:rPr>
                              <a:rPr lang="en-US" sz="4800" b="1" i="0" smtClean="0">
                                <a:solidFill>
                                  <a:srgbClr val="002060"/>
                                </a:solidFill>
                                <a:latin typeface="Cambria" panose="02040503050406030204" pitchFamily="18" charset="0"/>
                                <a:ea typeface="Cambria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4800" b="1" i="0" smtClean="0">
                                <a:solidFill>
                                  <a:srgbClr val="002060"/>
                                </a:solidFill>
                                <a:latin typeface="Cambria" panose="02040503050406030204" pitchFamily="18" charset="0"/>
                                <a:ea typeface="Cambria" panose="02040503050406030204" pitchFamily="18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4800" b="1" i="0" smtClean="0">
                                <a:solidFill>
                                  <a:srgbClr val="002060"/>
                                </a:solidFill>
                                <a:latin typeface="Cambria" panose="02040503050406030204" pitchFamily="18" charset="0"/>
                                <a:ea typeface="Cambria" panose="02040503050406030204" pitchFamily="18" charset="0"/>
                              </a:rPr>
                              <m:t> </m:t>
                            </m:r>
                            <m:r>
                              <a:rPr lang="en-US" sz="4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    </m:t>
                            </m:r>
                          </m:den>
                        </m:f>
                        <m:r>
                          <a:rPr lang="en-US" sz="4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/>
                          <m:den>
                            <m:r>
                              <m:rPr>
                                <m:nor/>
                              </m:rPr>
                              <a:rPr lang="en-US" sz="4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10</m:t>
                            </m:r>
                          </m:den>
                        </m:f>
                      </m:oMath>
                    </m:oMathPara>
                  </a14:m>
                  <a:endParaRPr lang="en-US" sz="48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F6947FF-6744-C2D5-CBB1-9D956027DB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1943100"/>
                  <a:ext cx="6507126" cy="154375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06D3D25-DB47-3948-CF45-8F4E248A4A79}"/>
                </a:ext>
              </a:extLst>
            </p:cNvPr>
            <p:cNvSpPr/>
            <p:nvPr/>
          </p:nvSpPr>
          <p:spPr>
            <a:xfrm>
              <a:off x="4495800" y="2095500"/>
              <a:ext cx="685800" cy="609600"/>
            </a:xfrm>
            <a:prstGeom prst="rect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?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6EFA8C-6F26-8E52-A29D-26315C6A72F8}"/>
                </a:ext>
              </a:extLst>
            </p:cNvPr>
            <p:cNvSpPr/>
            <p:nvPr/>
          </p:nvSpPr>
          <p:spPr>
            <a:xfrm>
              <a:off x="4495800" y="2933700"/>
              <a:ext cx="685800" cy="609600"/>
            </a:xfrm>
            <a:prstGeom prst="rect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?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6F69327-3B8D-03F6-FAEB-F9C34053809E}"/>
                </a:ext>
              </a:extLst>
            </p:cNvPr>
            <p:cNvSpPr/>
            <p:nvPr/>
          </p:nvSpPr>
          <p:spPr>
            <a:xfrm>
              <a:off x="5943600" y="2019300"/>
              <a:ext cx="609600" cy="685800"/>
            </a:xfrm>
            <a:prstGeom prst="rect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?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7202B23-DD9B-2262-2982-28E35F9C3452}"/>
              </a:ext>
            </a:extLst>
          </p:cNvPr>
          <p:cNvGrpSpPr/>
          <p:nvPr/>
        </p:nvGrpSpPr>
        <p:grpSpPr>
          <a:xfrm>
            <a:off x="8915400" y="1866900"/>
            <a:ext cx="7924800" cy="1600200"/>
            <a:chOff x="838200" y="1943100"/>
            <a:chExt cx="7924800" cy="16002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B45E562-2B46-342D-68B0-E3933FEF9FAC}"/>
                    </a:ext>
                  </a:extLst>
                </p:cNvPr>
                <p:cNvSpPr txBox="1"/>
                <p:nvPr/>
              </p:nvSpPr>
              <p:spPr>
                <a:xfrm>
                  <a:off x="838200" y="1943100"/>
                  <a:ext cx="7924800" cy="15437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  <m:r>
                          <a:rPr lang="en-US" sz="4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  <m:f>
                          <m:fPr>
                            <m:ctrlPr>
                              <a:rPr lang="en-US" sz="4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4800" b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25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4800" b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100</m:t>
                            </m:r>
                          </m:den>
                        </m:f>
                        <m:r>
                          <a:rPr lang="en-US" sz="4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𝟐𝟓</m:t>
                            </m:r>
                            <m:r>
                              <a:rPr lang="en-US" sz="4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 :      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4800" b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500</m:t>
                            </m:r>
                            <m:r>
                              <m:rPr>
                                <m:nor/>
                              </m:rPr>
                              <a:rPr lang="en-US" sz="4800" b="1" smtClean="0">
                                <a:solidFill>
                                  <a:srgbClr val="002060"/>
                                </a:solidFill>
                                <a:latin typeface="Cambria" panose="02040503050406030204" pitchFamily="18" charset="0"/>
                                <a:ea typeface="Cambria" panose="02040503050406030204" pitchFamily="18" charset="0"/>
                              </a:rPr>
                              <m:t> :   </m:t>
                            </m:r>
                            <m:r>
                              <a:rPr lang="en-US" sz="4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    </m:t>
                            </m:r>
                          </m:den>
                        </m:f>
                        <m:r>
                          <a:rPr lang="en-US" sz="4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/>
                          <m:den>
                            <m:r>
                              <m:rPr>
                                <m:nor/>
                              </m:rPr>
                              <a:rPr lang="en-US" sz="4800" b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100</m:t>
                            </m:r>
                          </m:den>
                        </m:f>
                      </m:oMath>
                    </m:oMathPara>
                  </a14:m>
                  <a:endParaRPr lang="en-US" sz="48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B45E562-2B46-342D-68B0-E3933FEF9F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1943100"/>
                  <a:ext cx="7924800" cy="154375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95234BC-2D7E-8EA8-22D0-DC51C9291121}"/>
                </a:ext>
              </a:extLst>
            </p:cNvPr>
            <p:cNvSpPr/>
            <p:nvPr/>
          </p:nvSpPr>
          <p:spPr>
            <a:xfrm>
              <a:off x="5410200" y="2019300"/>
              <a:ext cx="609600" cy="609600"/>
            </a:xfrm>
            <a:prstGeom prst="rect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?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FEA1CA8-4A16-A14A-1EC4-650AA0652277}"/>
                </a:ext>
              </a:extLst>
            </p:cNvPr>
            <p:cNvSpPr/>
            <p:nvPr/>
          </p:nvSpPr>
          <p:spPr>
            <a:xfrm>
              <a:off x="5562600" y="2933700"/>
              <a:ext cx="609600" cy="609600"/>
            </a:xfrm>
            <a:prstGeom prst="rect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?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2A635C9-3C50-D765-90C4-803063B919F8}"/>
                </a:ext>
              </a:extLst>
            </p:cNvPr>
            <p:cNvSpPr/>
            <p:nvPr/>
          </p:nvSpPr>
          <p:spPr>
            <a:xfrm>
              <a:off x="7315200" y="1943100"/>
              <a:ext cx="609600" cy="609600"/>
            </a:xfrm>
            <a:prstGeom prst="rect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?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8991301-D2CA-A07A-DDD5-DB17A60FB315}"/>
              </a:ext>
            </a:extLst>
          </p:cNvPr>
          <p:cNvGrpSpPr/>
          <p:nvPr/>
        </p:nvGrpSpPr>
        <p:grpSpPr>
          <a:xfrm>
            <a:off x="685800" y="4686300"/>
            <a:ext cx="7924800" cy="1543756"/>
            <a:chOff x="838200" y="1943100"/>
            <a:chExt cx="7924800" cy="15437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113F918-6D51-98DA-80C5-EBC868756E18}"/>
                    </a:ext>
                  </a:extLst>
                </p:cNvPr>
                <p:cNvSpPr txBox="1"/>
                <p:nvPr/>
              </p:nvSpPr>
              <p:spPr>
                <a:xfrm>
                  <a:off x="838200" y="1943100"/>
                  <a:ext cx="7924800" cy="15437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𝐜</m:t>
                        </m:r>
                        <m:r>
                          <a:rPr lang="en-US" sz="4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  <m:f>
                          <m:fPr>
                            <m:ctrlPr>
                              <a:rPr lang="en-US" sz="4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4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4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25</m:t>
                            </m:r>
                          </m:den>
                        </m:f>
                        <m:r>
                          <a:rPr lang="en-US" sz="4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𝟏𝟏</m:t>
                            </m:r>
                            <m:r>
                              <a:rPr lang="en-US" sz="4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 </m:t>
                            </m:r>
                            <m:r>
                              <a:rPr lang="en-US" sz="4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𝐱</m:t>
                            </m:r>
                            <m:r>
                              <a:rPr lang="en-US" sz="4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      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4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25</m:t>
                            </m:r>
                            <m:r>
                              <m:rPr>
                                <m:nor/>
                              </m:rPr>
                              <a:rPr lang="en-US" sz="4800" b="1" smtClean="0">
                                <a:solidFill>
                                  <a:srgbClr val="002060"/>
                                </a:solidFill>
                                <a:latin typeface="Cambria" panose="02040503050406030204" pitchFamily="18" charset="0"/>
                                <a:ea typeface="Cambria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4800" b="1" i="0" smtClean="0">
                                <a:solidFill>
                                  <a:srgbClr val="002060"/>
                                </a:solidFill>
                                <a:latin typeface="Cambria" panose="02040503050406030204" pitchFamily="18" charset="0"/>
                                <a:ea typeface="Cambria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4800" b="1" i="0" smtClean="0">
                                <a:solidFill>
                                  <a:srgbClr val="002060"/>
                                </a:solidFill>
                                <a:latin typeface="Cambria" panose="02040503050406030204" pitchFamily="18" charset="0"/>
                                <a:ea typeface="Cambria" panose="02040503050406030204" pitchFamily="18" charset="0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4800" b="1" smtClean="0">
                                <a:solidFill>
                                  <a:srgbClr val="002060"/>
                                </a:solidFill>
                                <a:latin typeface="Cambria" panose="02040503050406030204" pitchFamily="18" charset="0"/>
                                <a:ea typeface="Cambria" panose="02040503050406030204" pitchFamily="18" charset="0"/>
                              </a:rPr>
                              <m:t>   </m:t>
                            </m:r>
                            <m:r>
                              <a:rPr lang="en-US" sz="4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    </m:t>
                            </m:r>
                          </m:den>
                        </m:f>
                        <m:r>
                          <a:rPr lang="en-US" sz="4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/>
                          <m:den>
                            <m:r>
                              <m:rPr>
                                <m:nor/>
                              </m:rPr>
                              <a:rPr lang="en-US" sz="4800" b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100</m:t>
                            </m:r>
                          </m:den>
                        </m:f>
                      </m:oMath>
                    </m:oMathPara>
                  </a14:m>
                  <a:endParaRPr lang="en-US" sz="48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113F918-6D51-98DA-80C5-EBC868756E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1943100"/>
                  <a:ext cx="7924800" cy="154375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59BE91D-EB9E-7D16-D92E-ED909F06D2A5}"/>
                </a:ext>
              </a:extLst>
            </p:cNvPr>
            <p:cNvSpPr/>
            <p:nvPr/>
          </p:nvSpPr>
          <p:spPr>
            <a:xfrm>
              <a:off x="5410200" y="2019300"/>
              <a:ext cx="609600" cy="609600"/>
            </a:xfrm>
            <a:prstGeom prst="rect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?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68A9E14-AC18-C6BC-21EB-3D6A59A7A0BE}"/>
                </a:ext>
              </a:extLst>
            </p:cNvPr>
            <p:cNvSpPr/>
            <p:nvPr/>
          </p:nvSpPr>
          <p:spPr>
            <a:xfrm>
              <a:off x="5410200" y="2857500"/>
              <a:ext cx="609600" cy="609600"/>
            </a:xfrm>
            <a:prstGeom prst="rect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?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2EED828-70A2-023E-5FD4-AAA68DDA3474}"/>
                </a:ext>
              </a:extLst>
            </p:cNvPr>
            <p:cNvSpPr/>
            <p:nvPr/>
          </p:nvSpPr>
          <p:spPr>
            <a:xfrm>
              <a:off x="7162800" y="2019300"/>
              <a:ext cx="609600" cy="609600"/>
            </a:xfrm>
            <a:prstGeom prst="rect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?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AE28662-E450-D896-9B45-53C3B0728DDB}"/>
              </a:ext>
            </a:extLst>
          </p:cNvPr>
          <p:cNvGrpSpPr/>
          <p:nvPr/>
        </p:nvGrpSpPr>
        <p:grpSpPr>
          <a:xfrm>
            <a:off x="9144000" y="4610100"/>
            <a:ext cx="8534400" cy="1600200"/>
            <a:chOff x="838200" y="1943100"/>
            <a:chExt cx="8534400" cy="16002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804DE0F-6387-31F0-0A24-90EDA7B43B7A}"/>
                    </a:ext>
                  </a:extLst>
                </p:cNvPr>
                <p:cNvSpPr txBox="1"/>
                <p:nvPr/>
              </p:nvSpPr>
              <p:spPr>
                <a:xfrm>
                  <a:off x="838200" y="1943100"/>
                  <a:ext cx="8534400" cy="15437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sz="4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  <m:f>
                          <m:fPr>
                            <m:ctrlPr>
                              <a:rPr lang="en-US" sz="4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4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82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4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2 0</m:t>
                            </m:r>
                            <m:r>
                              <m:rPr>
                                <m:nor/>
                              </m:rPr>
                              <a:rPr lang="en-US" sz="4800" b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00</m:t>
                            </m:r>
                          </m:den>
                        </m:f>
                        <m:r>
                          <a:rPr lang="en-US" sz="4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4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𝟖𝟐</m:t>
                            </m:r>
                            <m:r>
                              <a:rPr lang="en-US" sz="4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:       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4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2 000</m:t>
                            </m:r>
                            <m:r>
                              <m:rPr>
                                <m:nor/>
                              </m:rPr>
                              <a:rPr lang="en-US" sz="4800" b="1" smtClean="0">
                                <a:solidFill>
                                  <a:srgbClr val="002060"/>
                                </a:solidFill>
                                <a:latin typeface="Cambria" panose="02040503050406030204" pitchFamily="18" charset="0"/>
                                <a:ea typeface="Cambria" panose="02040503050406030204" pitchFamily="18" charset="0"/>
                              </a:rPr>
                              <m:t> :   </m:t>
                            </m:r>
                            <m:r>
                              <a:rPr lang="en-US" sz="4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    </m:t>
                            </m:r>
                          </m:den>
                        </m:f>
                        <m:r>
                          <a:rPr lang="en-US" sz="4800" b="1" i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4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/>
                          <m:den>
                            <m:r>
                              <m:rPr>
                                <m:nor/>
                              </m:rPr>
                              <a:rPr lang="en-US" sz="4800" b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n-US" sz="4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4800" b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00</m:t>
                            </m:r>
                            <m:r>
                              <m:rPr>
                                <m:nor/>
                              </m:rPr>
                              <a:rPr lang="en-US" sz="4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0</m:t>
                            </m:r>
                          </m:den>
                        </m:f>
                      </m:oMath>
                    </m:oMathPara>
                  </a14:m>
                  <a:endParaRPr lang="en-US" sz="48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804DE0F-6387-31F0-0A24-90EDA7B43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1943100"/>
                  <a:ext cx="8534400" cy="154375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B091CD1-D0BE-66FB-7B35-A13F615E5597}"/>
                </a:ext>
              </a:extLst>
            </p:cNvPr>
            <p:cNvSpPr/>
            <p:nvPr/>
          </p:nvSpPr>
          <p:spPr>
            <a:xfrm>
              <a:off x="5638800" y="2019300"/>
              <a:ext cx="838200" cy="609600"/>
            </a:xfrm>
            <a:prstGeom prst="rect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?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9A7CC53-FB86-10FB-E869-EE92F4F53333}"/>
                </a:ext>
              </a:extLst>
            </p:cNvPr>
            <p:cNvSpPr/>
            <p:nvPr/>
          </p:nvSpPr>
          <p:spPr>
            <a:xfrm>
              <a:off x="6096000" y="2933700"/>
              <a:ext cx="762000" cy="609600"/>
            </a:xfrm>
            <a:prstGeom prst="rect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?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C6AF9E5-34D1-25ED-117F-92EB3C5DCF9C}"/>
                </a:ext>
              </a:extLst>
            </p:cNvPr>
            <p:cNvSpPr/>
            <p:nvPr/>
          </p:nvSpPr>
          <p:spPr>
            <a:xfrm>
              <a:off x="8001000" y="2019300"/>
              <a:ext cx="762000" cy="533400"/>
            </a:xfrm>
            <a:prstGeom prst="rect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000" b="1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?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468148E3-AE88-BC9D-DEAC-A4C892177F62}"/>
              </a:ext>
            </a:extLst>
          </p:cNvPr>
          <p:cNvSpPr/>
          <p:nvPr/>
        </p:nvSpPr>
        <p:spPr>
          <a:xfrm>
            <a:off x="4267200" y="2019300"/>
            <a:ext cx="685800" cy="609600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3AB42CB-7A90-83FF-059F-912B2EE9BFFE}"/>
              </a:ext>
            </a:extLst>
          </p:cNvPr>
          <p:cNvSpPr/>
          <p:nvPr/>
        </p:nvSpPr>
        <p:spPr>
          <a:xfrm>
            <a:off x="4267200" y="2857500"/>
            <a:ext cx="685800" cy="609600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1BFEC30-716B-F097-16FB-D32E3203B925}"/>
              </a:ext>
            </a:extLst>
          </p:cNvPr>
          <p:cNvSpPr/>
          <p:nvPr/>
        </p:nvSpPr>
        <p:spPr>
          <a:xfrm>
            <a:off x="5638800" y="1943100"/>
            <a:ext cx="762000" cy="685800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6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583764C-AB7F-1878-E719-55BD4245A7F0}"/>
              </a:ext>
            </a:extLst>
          </p:cNvPr>
          <p:cNvSpPr/>
          <p:nvPr/>
        </p:nvSpPr>
        <p:spPr>
          <a:xfrm>
            <a:off x="13487400" y="1943100"/>
            <a:ext cx="762000" cy="685800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1069C2-09FD-E4F8-94D4-654748E5AC07}"/>
              </a:ext>
            </a:extLst>
          </p:cNvPr>
          <p:cNvSpPr/>
          <p:nvPr/>
        </p:nvSpPr>
        <p:spPr>
          <a:xfrm>
            <a:off x="13639800" y="2857500"/>
            <a:ext cx="762000" cy="685800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263EE5-CD1A-B04A-1F29-379CD17BB5AA}"/>
              </a:ext>
            </a:extLst>
          </p:cNvPr>
          <p:cNvSpPr/>
          <p:nvPr/>
        </p:nvSpPr>
        <p:spPr>
          <a:xfrm>
            <a:off x="15316200" y="1866900"/>
            <a:ext cx="762000" cy="685800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BF55715-608E-5D55-788A-47F3626F8C94}"/>
              </a:ext>
            </a:extLst>
          </p:cNvPr>
          <p:cNvSpPr/>
          <p:nvPr/>
        </p:nvSpPr>
        <p:spPr>
          <a:xfrm>
            <a:off x="5257800" y="4762500"/>
            <a:ext cx="762000" cy="685800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37213F1-521F-C5F8-8F97-1B73B3D84B88}"/>
              </a:ext>
            </a:extLst>
          </p:cNvPr>
          <p:cNvSpPr/>
          <p:nvPr/>
        </p:nvSpPr>
        <p:spPr>
          <a:xfrm>
            <a:off x="5181600" y="5600700"/>
            <a:ext cx="762000" cy="685800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93C09EE-46D1-F609-9261-E9BDD26B816C}"/>
              </a:ext>
            </a:extLst>
          </p:cNvPr>
          <p:cNvSpPr/>
          <p:nvPr/>
        </p:nvSpPr>
        <p:spPr>
          <a:xfrm>
            <a:off x="6934200" y="4762500"/>
            <a:ext cx="838200" cy="685800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E887FD2-5188-5298-8D5D-B93A6A89416B}"/>
              </a:ext>
            </a:extLst>
          </p:cNvPr>
          <p:cNvSpPr/>
          <p:nvPr/>
        </p:nvSpPr>
        <p:spPr>
          <a:xfrm>
            <a:off x="13944600" y="4610100"/>
            <a:ext cx="838200" cy="685800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EBE63A9-6FE5-207C-7977-690B5CD3BCC6}"/>
              </a:ext>
            </a:extLst>
          </p:cNvPr>
          <p:cNvSpPr/>
          <p:nvPr/>
        </p:nvSpPr>
        <p:spPr>
          <a:xfrm>
            <a:off x="14325600" y="5524500"/>
            <a:ext cx="838200" cy="685800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C94EF33-5EE6-766E-0ED6-357BE307EB72}"/>
              </a:ext>
            </a:extLst>
          </p:cNvPr>
          <p:cNvSpPr/>
          <p:nvPr/>
        </p:nvSpPr>
        <p:spPr>
          <a:xfrm>
            <a:off x="16230600" y="4610100"/>
            <a:ext cx="838200" cy="685800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41</a:t>
            </a:r>
          </a:p>
        </p:txBody>
      </p:sp>
    </p:spTree>
    <p:extLst>
      <p:ext uri="{BB962C8B-B14F-4D97-AF65-F5344CB8AC3E}">
        <p14:creationId xmlns:p14="http://schemas.microsoft.com/office/powerpoint/2010/main" val="322283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-260960" y="-5944295"/>
            <a:ext cx="18809921" cy="9509277"/>
            <a:chOff x="0" y="0"/>
            <a:chExt cx="25079894" cy="12679036"/>
          </a:xfrm>
        </p:grpSpPr>
        <p:sp>
          <p:nvSpPr>
            <p:cNvPr id="6" name="Freeform 6"/>
            <p:cNvSpPr/>
            <p:nvPr/>
          </p:nvSpPr>
          <p:spPr>
            <a:xfrm>
              <a:off x="0" y="29282"/>
              <a:ext cx="14133803" cy="12649754"/>
            </a:xfrm>
            <a:custGeom>
              <a:avLst/>
              <a:gdLst/>
              <a:ahLst/>
              <a:cxnLst/>
              <a:rect l="l" t="t" r="r" b="b"/>
              <a:pathLst>
                <a:path w="14133803" h="12649754">
                  <a:moveTo>
                    <a:pt x="0" y="0"/>
                  </a:moveTo>
                  <a:lnTo>
                    <a:pt x="14133803" y="0"/>
                  </a:lnTo>
                  <a:lnTo>
                    <a:pt x="14133803" y="12649754"/>
                  </a:lnTo>
                  <a:lnTo>
                    <a:pt x="0" y="12649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0946091" y="0"/>
              <a:ext cx="14133803" cy="12649754"/>
            </a:xfrm>
            <a:custGeom>
              <a:avLst/>
              <a:gdLst/>
              <a:ahLst/>
              <a:cxnLst/>
              <a:rect l="l" t="t" r="r" b="b"/>
              <a:pathLst>
                <a:path w="14133803" h="12649754">
                  <a:moveTo>
                    <a:pt x="0" y="0"/>
                  </a:moveTo>
                  <a:lnTo>
                    <a:pt x="14133803" y="0"/>
                  </a:lnTo>
                  <a:lnTo>
                    <a:pt x="14133803" y="12649754"/>
                  </a:lnTo>
                  <a:lnTo>
                    <a:pt x="0" y="126497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62000" y="419100"/>
            <a:ext cx="16840200" cy="9448800"/>
            <a:chOff x="0" y="0"/>
            <a:chExt cx="4274726" cy="169226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74726" cy="1692264"/>
            </a:xfrm>
            <a:custGeom>
              <a:avLst/>
              <a:gdLst/>
              <a:ahLst/>
              <a:cxnLst/>
              <a:rect l="l" t="t" r="r" b="b"/>
              <a:pathLst>
                <a:path w="4274726" h="1692264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667938"/>
                  </a:lnTo>
                  <a:cubicBezTo>
                    <a:pt x="4274726" y="1674389"/>
                    <a:pt x="4272163" y="1680577"/>
                    <a:pt x="4267601" y="1685139"/>
                  </a:cubicBezTo>
                  <a:cubicBezTo>
                    <a:pt x="4263039" y="1689701"/>
                    <a:pt x="4256851" y="1692264"/>
                    <a:pt x="4250399" y="1692264"/>
                  </a:cubicBezTo>
                  <a:lnTo>
                    <a:pt x="24327" y="1692264"/>
                  </a:lnTo>
                  <a:cubicBezTo>
                    <a:pt x="10891" y="1692264"/>
                    <a:pt x="0" y="1681373"/>
                    <a:pt x="0" y="1667938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31F2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74726" cy="17303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3E679CF-4B61-1746-9A33-8F09C56680B6}"/>
              </a:ext>
            </a:extLst>
          </p:cNvPr>
          <p:cNvGrpSpPr/>
          <p:nvPr/>
        </p:nvGrpSpPr>
        <p:grpSpPr>
          <a:xfrm>
            <a:off x="1295400" y="571500"/>
            <a:ext cx="1066800" cy="1015663"/>
            <a:chOff x="3174278" y="287824"/>
            <a:chExt cx="605826" cy="712294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90293397-9B35-B915-DF5A-A63F75AB25C6}"/>
                </a:ext>
              </a:extLst>
            </p:cNvPr>
            <p:cNvSpPr/>
            <p:nvPr/>
          </p:nvSpPr>
          <p:spPr>
            <a:xfrm>
              <a:off x="3174278" y="379826"/>
              <a:ext cx="605826" cy="605826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VN" sz="18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286A39A-01A6-81C7-75CF-7A670135FBD7}"/>
                </a:ext>
              </a:extLst>
            </p:cNvPr>
            <p:cNvSpPr txBox="1"/>
            <p:nvPr/>
          </p:nvSpPr>
          <p:spPr>
            <a:xfrm>
              <a:off x="3304098" y="287824"/>
              <a:ext cx="301686" cy="712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2</a:t>
              </a:r>
              <a:endParaRPr kumimoji="0" lang="en-VN" sz="6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476DB40-31B4-E9A7-4127-19E3E97A570B}"/>
              </a:ext>
            </a:extLst>
          </p:cNvPr>
          <p:cNvSpPr txBox="1"/>
          <p:nvPr/>
        </p:nvSpPr>
        <p:spPr>
          <a:xfrm>
            <a:off x="2362200" y="571500"/>
            <a:ext cx="13792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44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Viết</a:t>
            </a:r>
            <a:r>
              <a:rPr lang="en-US" sz="4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4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các</a:t>
            </a:r>
            <a:r>
              <a:rPr lang="en-US" sz="4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4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phân</a:t>
            </a:r>
            <a:r>
              <a:rPr lang="en-US" sz="4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4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4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4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sau</a:t>
            </a:r>
            <a:r>
              <a:rPr lang="en-US" sz="4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4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thành</a:t>
            </a:r>
            <a:r>
              <a:rPr lang="en-US" sz="4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4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phân</a:t>
            </a:r>
            <a:r>
              <a:rPr lang="en-US" sz="4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4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4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4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thập</a:t>
            </a:r>
            <a:r>
              <a:rPr lang="en-US" sz="4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4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phân</a:t>
            </a:r>
            <a:r>
              <a:rPr lang="en-US" sz="4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kumimoji="0" lang="en-VN" sz="4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DD4AF8-375B-3EC7-2060-FC3BCDEB1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1638300"/>
            <a:ext cx="7924800" cy="28063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361EB8D-4A2E-414A-F280-593C01B21CB2}"/>
                  </a:ext>
                </a:extLst>
              </p:cNvPr>
              <p:cNvSpPr txBox="1"/>
              <p:nvPr/>
            </p:nvSpPr>
            <p:spPr>
              <a:xfrm>
                <a:off x="1066800" y="4533900"/>
                <a:ext cx="6507126" cy="1831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6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6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66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6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60</m:t>
                          </m:r>
                        </m:den>
                      </m:f>
                      <m:r>
                        <a:rPr lang="en-US" sz="6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6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6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66 : 6</m:t>
                          </m:r>
                          <m:r>
                            <a:rPr lang="en-US" sz="6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 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6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60 : 6</m:t>
                          </m:r>
                        </m:den>
                      </m:f>
                      <m:r>
                        <a:rPr lang="en-US" sz="6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6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6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US" sz="60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361EB8D-4A2E-414A-F280-593C01B21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4533900"/>
                <a:ext cx="6507126" cy="18318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ACC1FA5-6E44-59F5-47A3-357B5F29C053}"/>
                  </a:ext>
                </a:extLst>
              </p:cNvPr>
              <p:cNvSpPr txBox="1"/>
              <p:nvPr/>
            </p:nvSpPr>
            <p:spPr>
              <a:xfrm>
                <a:off x="10363200" y="4457700"/>
                <a:ext cx="7086600" cy="1831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6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6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27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6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300</m:t>
                          </m:r>
                        </m:den>
                      </m:f>
                      <m:r>
                        <a:rPr lang="en-US" sz="6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6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6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27 : 3</m:t>
                          </m:r>
                          <m:r>
                            <a:rPr lang="en-US" sz="6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 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6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300 : 3</m:t>
                          </m:r>
                        </m:den>
                      </m:f>
                      <m:r>
                        <a:rPr lang="en-US" sz="6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6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𝟗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6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en-US" sz="60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ACC1FA5-6E44-59F5-47A3-357B5F29C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3200" y="4457700"/>
                <a:ext cx="7086600" cy="18318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8417184-B9B3-B414-214A-7ACA2AF4A2F9}"/>
                  </a:ext>
                </a:extLst>
              </p:cNvPr>
              <p:cNvSpPr txBox="1"/>
              <p:nvPr/>
            </p:nvSpPr>
            <p:spPr>
              <a:xfrm>
                <a:off x="838200" y="6972300"/>
                <a:ext cx="7086600" cy="19066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6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6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6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6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6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6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3 </m:t>
                          </m:r>
                          <m:r>
                            <m:rPr>
                              <m:nor/>
                            </m:rPr>
                            <a:rPr lang="en-US" sz="6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6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25</m:t>
                          </m:r>
                          <m:r>
                            <a:rPr lang="en-US" sz="6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 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6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4 </m:t>
                          </m:r>
                          <m:r>
                            <m:rPr>
                              <m:nor/>
                            </m:rPr>
                            <a:rPr lang="en-US" sz="6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6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 25</m:t>
                          </m:r>
                        </m:den>
                      </m:f>
                      <m:r>
                        <a:rPr lang="en-US" sz="6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6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𝟕𝟓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6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en-US" sz="60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8417184-B9B3-B414-214A-7ACA2AF4A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6972300"/>
                <a:ext cx="7086600" cy="19066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11AB981-FE90-72DA-3C5D-B4654C8FFBEC}"/>
                  </a:ext>
                </a:extLst>
              </p:cNvPr>
              <p:cNvSpPr txBox="1"/>
              <p:nvPr/>
            </p:nvSpPr>
            <p:spPr>
              <a:xfrm>
                <a:off x="9296400" y="6972300"/>
                <a:ext cx="8229600" cy="1831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6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6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6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125</m:t>
                          </m:r>
                        </m:den>
                      </m:f>
                      <m:r>
                        <a:rPr lang="en-US" sz="6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6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𝟑𝟏</m:t>
                          </m:r>
                          <m:r>
                            <m:rPr>
                              <m:nor/>
                            </m:rPr>
                            <a:rPr lang="en-US" sz="6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60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x</m:t>
                          </m:r>
                          <m:r>
                            <a:rPr lang="en-US" sz="6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 </m:t>
                          </m:r>
                          <m:r>
                            <a:rPr lang="en-US" sz="6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6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125 </m:t>
                          </m:r>
                          <m:r>
                            <m:rPr>
                              <m:nor/>
                            </m:rPr>
                            <a:rPr lang="en-US" sz="6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6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 8</m:t>
                          </m:r>
                        </m:den>
                      </m:f>
                      <m:r>
                        <a:rPr lang="en-US" sz="6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6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𝟐𝟒𝟖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6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1000</m:t>
                          </m:r>
                        </m:den>
                      </m:f>
                    </m:oMath>
                  </m:oMathPara>
                </a14:m>
                <a:endParaRPr lang="en-US" sz="60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11AB981-FE90-72DA-3C5D-B4654C8FF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400" y="6972300"/>
                <a:ext cx="8229600" cy="183184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018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7" grpId="0"/>
      <p:bldP spid="51" grpId="0"/>
      <p:bldP spid="52" grpId="0"/>
      <p:bldP spid="5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508" y="5777018"/>
            <a:ext cx="21695015" cy="11040295"/>
            <a:chOff x="0" y="0"/>
            <a:chExt cx="1424432" cy="7248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24432" cy="724874"/>
            </a:xfrm>
            <a:custGeom>
              <a:avLst/>
              <a:gdLst/>
              <a:ahLst/>
              <a:cxnLst/>
              <a:rect l="l" t="t" r="r" b="b"/>
              <a:pathLst>
                <a:path w="1424432" h="724874">
                  <a:moveTo>
                    <a:pt x="712216" y="0"/>
                  </a:moveTo>
                  <a:cubicBezTo>
                    <a:pt x="318870" y="0"/>
                    <a:pt x="0" y="162269"/>
                    <a:pt x="0" y="362437"/>
                  </a:cubicBezTo>
                  <a:cubicBezTo>
                    <a:pt x="0" y="562605"/>
                    <a:pt x="318870" y="724874"/>
                    <a:pt x="712216" y="724874"/>
                  </a:cubicBezTo>
                  <a:cubicBezTo>
                    <a:pt x="1105562" y="724874"/>
                    <a:pt x="1424432" y="562605"/>
                    <a:pt x="1424432" y="362437"/>
                  </a:cubicBezTo>
                  <a:cubicBezTo>
                    <a:pt x="1424432" y="162269"/>
                    <a:pt x="1105562" y="0"/>
                    <a:pt x="712216" y="0"/>
                  </a:cubicBezTo>
                  <a:close/>
                </a:path>
              </a:pathLst>
            </a:custGeom>
            <a:solidFill>
              <a:srgbClr val="A3DFBE"/>
            </a:solidFill>
            <a:ln w="28575" cap="sq">
              <a:solidFill>
                <a:srgbClr val="231F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33540" y="10807"/>
              <a:ext cx="1157351" cy="646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48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 rot="707461">
            <a:off x="14875696" y="5332135"/>
            <a:ext cx="2092460" cy="3065644"/>
          </a:xfrm>
          <a:custGeom>
            <a:avLst/>
            <a:gdLst/>
            <a:ahLst/>
            <a:cxnLst/>
            <a:rect l="l" t="t" r="r" b="b"/>
            <a:pathLst>
              <a:path w="2092460" h="3065644">
                <a:moveTo>
                  <a:pt x="0" y="0"/>
                </a:moveTo>
                <a:lnTo>
                  <a:pt x="2092459" y="0"/>
                </a:lnTo>
                <a:lnTo>
                  <a:pt x="2092459" y="3065644"/>
                </a:lnTo>
                <a:lnTo>
                  <a:pt x="0" y="3065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507910" t="-102500" b="-17819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4263341">
            <a:off x="16694020" y="3068126"/>
            <a:ext cx="742193" cy="1369149"/>
          </a:xfrm>
          <a:custGeom>
            <a:avLst/>
            <a:gdLst/>
            <a:ahLst/>
            <a:cxnLst/>
            <a:rect l="l" t="t" r="r" b="b"/>
            <a:pathLst>
              <a:path w="742193" h="1369149">
                <a:moveTo>
                  <a:pt x="0" y="0"/>
                </a:moveTo>
                <a:lnTo>
                  <a:pt x="742193" y="0"/>
                </a:lnTo>
                <a:lnTo>
                  <a:pt x="742193" y="1369150"/>
                </a:lnTo>
                <a:lnTo>
                  <a:pt x="0" y="1369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 rot="-4161082" flipH="1">
            <a:off x="657604" y="5220687"/>
            <a:ext cx="742193" cy="1369149"/>
          </a:xfrm>
          <a:custGeom>
            <a:avLst/>
            <a:gdLst/>
            <a:ahLst/>
            <a:cxnLst/>
            <a:rect l="l" t="t" r="r" b="b"/>
            <a:pathLst>
              <a:path w="742193" h="1369149">
                <a:moveTo>
                  <a:pt x="742192" y="0"/>
                </a:moveTo>
                <a:lnTo>
                  <a:pt x="0" y="0"/>
                </a:lnTo>
                <a:lnTo>
                  <a:pt x="0" y="1369149"/>
                </a:lnTo>
                <a:lnTo>
                  <a:pt x="742192" y="1369149"/>
                </a:lnTo>
                <a:lnTo>
                  <a:pt x="74219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5860339" y="1028700"/>
            <a:ext cx="1204778" cy="1104391"/>
          </a:xfrm>
          <a:custGeom>
            <a:avLst/>
            <a:gdLst/>
            <a:ahLst/>
            <a:cxnLst/>
            <a:rect l="l" t="t" r="r" b="b"/>
            <a:pathLst>
              <a:path w="1204778" h="1104391">
                <a:moveTo>
                  <a:pt x="0" y="0"/>
                </a:moveTo>
                <a:lnTo>
                  <a:pt x="1204777" y="0"/>
                </a:lnTo>
                <a:lnTo>
                  <a:pt x="1204777" y="1104391"/>
                </a:lnTo>
                <a:lnTo>
                  <a:pt x="0" y="11043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95444" r="-350902" b="-38034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245959" y="3180200"/>
            <a:ext cx="1034865" cy="1145743"/>
          </a:xfrm>
          <a:custGeom>
            <a:avLst/>
            <a:gdLst/>
            <a:ahLst/>
            <a:cxnLst/>
            <a:rect l="l" t="t" r="r" b="b"/>
            <a:pathLst>
              <a:path w="1034865" h="1145743">
                <a:moveTo>
                  <a:pt x="0" y="0"/>
                </a:moveTo>
                <a:lnTo>
                  <a:pt x="1034865" y="0"/>
                </a:lnTo>
                <a:lnTo>
                  <a:pt x="1034865" y="1145743"/>
                </a:lnTo>
                <a:lnTo>
                  <a:pt x="0" y="11457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302707" t="-69356" r="-28898" b="-1897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1028700" y="1028700"/>
            <a:ext cx="2504248" cy="2121815"/>
          </a:xfrm>
          <a:custGeom>
            <a:avLst/>
            <a:gdLst/>
            <a:ahLst/>
            <a:cxnLst/>
            <a:rect l="l" t="t" r="r" b="b"/>
            <a:pathLst>
              <a:path w="2504248" h="2121815">
                <a:moveTo>
                  <a:pt x="0" y="0"/>
                </a:moveTo>
                <a:lnTo>
                  <a:pt x="2504248" y="0"/>
                </a:lnTo>
                <a:lnTo>
                  <a:pt x="2504248" y="2121815"/>
                </a:lnTo>
                <a:lnTo>
                  <a:pt x="0" y="212181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232761" r="-499472" b="-229128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0" name="图片 5">
            <a:extLst>
              <a:ext uri="{FF2B5EF4-FFF2-40B4-BE49-F238E27FC236}">
                <a16:creationId xmlns:a16="http://schemas.microsoft.com/office/drawing/2014/main" id="{4DED5D2A-24AA-055C-8070-99E23E181371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57200" y="5067300"/>
            <a:ext cx="5693898" cy="4191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2018FE-8609-9F17-BD0C-449BA8551B7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29000" y="1562100"/>
            <a:ext cx="12144285" cy="443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1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580785D-2726-4472-B340-6A946A399C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96" name="Picture 179" descr="Fire Peashooter (Plants vs Zombies) by NinjaWoodpeckers91 on DeviantArt">
            <a:extLst>
              <a:ext uri="{FF2B5EF4-FFF2-40B4-BE49-F238E27FC236}">
                <a16:creationId xmlns:a16="http://schemas.microsoft.com/office/drawing/2014/main" id="{FEF8B2CE-030C-4A0D-88AE-74F16EBC7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34" y="380613"/>
            <a:ext cx="1846636" cy="281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67" name="Picture 179" descr="Fire Peashooter (Plants vs Zombies) by NinjaWoodpeckers91 on DeviantArt">
            <a:extLst>
              <a:ext uri="{FF2B5EF4-FFF2-40B4-BE49-F238E27FC236}">
                <a16:creationId xmlns:a16="http://schemas.microsoft.com/office/drawing/2014/main" id="{6DFDEEE0-C4B2-4FE3-B3D2-E28504AB2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34" y="1976873"/>
            <a:ext cx="1846636" cy="281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7" name="Picture 179" descr="Fire Peashooter (Plants vs Zombies) by NinjaWoodpeckers91 on DeviantArt">
            <a:extLst>
              <a:ext uri="{FF2B5EF4-FFF2-40B4-BE49-F238E27FC236}">
                <a16:creationId xmlns:a16="http://schemas.microsoft.com/office/drawing/2014/main" id="{C3AC7B58-02C2-49E6-8EA3-E7B071E9B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34" y="3775135"/>
            <a:ext cx="1846636" cy="281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8" name="Picture 179" descr="Fire Peashooter (Plants vs Zombies) by NinjaWoodpeckers91 on DeviantArt">
            <a:extLst>
              <a:ext uri="{FF2B5EF4-FFF2-40B4-BE49-F238E27FC236}">
                <a16:creationId xmlns:a16="http://schemas.microsoft.com/office/drawing/2014/main" id="{500859FA-A247-46DF-8A93-82C84148C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34" y="5637009"/>
            <a:ext cx="1846636" cy="281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9" name="Picture 179" descr="Fire Peashooter (Plants vs Zombies) by NinjaWoodpeckers91 on DeviantArt">
            <a:extLst>
              <a:ext uri="{FF2B5EF4-FFF2-40B4-BE49-F238E27FC236}">
                <a16:creationId xmlns:a16="http://schemas.microsoft.com/office/drawing/2014/main" id="{BB645085-E8E1-4AF5-85F9-2DDCA8D90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34" y="7450513"/>
            <a:ext cx="1846636" cy="281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345089A-E08E-4340-9B5B-F049F8026C5A}"/>
              </a:ext>
            </a:extLst>
          </p:cNvPr>
          <p:cNvSpPr/>
          <p:nvPr/>
        </p:nvSpPr>
        <p:spPr>
          <a:xfrm>
            <a:off x="407316" y="2242516"/>
            <a:ext cx="3370304" cy="1129644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US" sz="202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72C1AD8-2ACB-4189-A2FC-BB973BF5051B}"/>
              </a:ext>
            </a:extLst>
          </p:cNvPr>
          <p:cNvSpPr/>
          <p:nvPr/>
        </p:nvSpPr>
        <p:spPr>
          <a:xfrm>
            <a:off x="274618" y="3648754"/>
            <a:ext cx="3370304" cy="1129644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US" sz="202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0A2308-EB10-47ED-8F4A-97F061362FD3}"/>
              </a:ext>
            </a:extLst>
          </p:cNvPr>
          <p:cNvSpPr/>
          <p:nvPr/>
        </p:nvSpPr>
        <p:spPr>
          <a:xfrm>
            <a:off x="274618" y="5370264"/>
            <a:ext cx="3370304" cy="1129644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US" sz="202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3954B70-308D-43AA-B4E0-02AA646670CD}"/>
              </a:ext>
            </a:extLst>
          </p:cNvPr>
          <p:cNvSpPr/>
          <p:nvPr/>
        </p:nvSpPr>
        <p:spPr>
          <a:xfrm>
            <a:off x="274618" y="7232042"/>
            <a:ext cx="3370304" cy="1129644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US" sz="202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964C97-896D-48FE-8B86-1507D47B71E3}"/>
              </a:ext>
            </a:extLst>
          </p:cNvPr>
          <p:cNvSpPr/>
          <p:nvPr/>
        </p:nvSpPr>
        <p:spPr>
          <a:xfrm>
            <a:off x="274618" y="9176016"/>
            <a:ext cx="3370304" cy="1129644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US" sz="2026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Hoa 1" descr="Peashooter/Gallery | Plants vs. Zombies Wiki | Fandom">
            <a:extLst>
              <a:ext uri="{FF2B5EF4-FFF2-40B4-BE49-F238E27FC236}">
                <a16:creationId xmlns:a16="http://schemas.microsoft.com/office/drawing/2014/main" id="{4B2A375F-93D3-4216-AD06-80D999544C3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284" y="1306656"/>
            <a:ext cx="1758664" cy="175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Hoa 2" descr="Peashooter/Gallery | Plants vs. Zombies Wiki | Fandom">
            <a:extLst>
              <a:ext uri="{FF2B5EF4-FFF2-40B4-BE49-F238E27FC236}">
                <a16:creationId xmlns:a16="http://schemas.microsoft.com/office/drawing/2014/main" id="{8ABDF249-FABE-49E3-92E9-4C246929E43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284" y="2821130"/>
            <a:ext cx="1758664" cy="175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Hoa 3" descr="Peashooter/Gallery | Plants vs. Zombies Wiki | Fandom">
            <a:extLst>
              <a:ext uri="{FF2B5EF4-FFF2-40B4-BE49-F238E27FC236}">
                <a16:creationId xmlns:a16="http://schemas.microsoft.com/office/drawing/2014/main" id="{A4435000-DBD7-4F2D-94BE-1049721AF49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284" y="4629148"/>
            <a:ext cx="1758664" cy="175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Hoa 4" descr="Peashooter/Gallery | Plants vs. Zombies Wiki | Fandom">
            <a:extLst>
              <a:ext uri="{FF2B5EF4-FFF2-40B4-BE49-F238E27FC236}">
                <a16:creationId xmlns:a16="http://schemas.microsoft.com/office/drawing/2014/main" id="{B9E89CA4-420E-42E4-BE8A-DF997F4C6D6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284" y="6551466"/>
            <a:ext cx="1758664" cy="175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Hoa 5" descr="Peashooter/Gallery | Plants vs. Zombies Wiki | Fandom">
            <a:extLst>
              <a:ext uri="{FF2B5EF4-FFF2-40B4-BE49-F238E27FC236}">
                <a16:creationId xmlns:a16="http://schemas.microsoft.com/office/drawing/2014/main" id="{B0B21127-E0D1-4CCB-A2EB-9555A5938E0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284" y="8297144"/>
            <a:ext cx="1758664" cy="175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E774E798-E5CF-4D95-AD0F-2FB09AD7E72E}"/>
              </a:ext>
            </a:extLst>
          </p:cNvPr>
          <p:cNvSpPr/>
          <p:nvPr/>
        </p:nvSpPr>
        <p:spPr>
          <a:xfrm>
            <a:off x="4791262" y="5751756"/>
            <a:ext cx="3370304" cy="1129644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US" sz="202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EB8C6C9-6AAD-4CD1-AC17-BF690C0B26AB}"/>
              </a:ext>
            </a:extLst>
          </p:cNvPr>
          <p:cNvSpPr/>
          <p:nvPr/>
        </p:nvSpPr>
        <p:spPr>
          <a:xfrm>
            <a:off x="6215034" y="2521282"/>
            <a:ext cx="3370304" cy="1129644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US" sz="202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48C1F59-7264-4BD5-9F7C-940986BDCB80}"/>
              </a:ext>
            </a:extLst>
          </p:cNvPr>
          <p:cNvSpPr/>
          <p:nvPr/>
        </p:nvSpPr>
        <p:spPr>
          <a:xfrm>
            <a:off x="8521166" y="7232042"/>
            <a:ext cx="3370304" cy="1129644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US" sz="202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33ECEDB-6FC7-440E-B826-9B94CD94AD67}"/>
              </a:ext>
            </a:extLst>
          </p:cNvPr>
          <p:cNvSpPr/>
          <p:nvPr/>
        </p:nvSpPr>
        <p:spPr>
          <a:xfrm>
            <a:off x="10759878" y="8906536"/>
            <a:ext cx="3370304" cy="1129644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US" sz="202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A2BE852-05CF-4508-9423-ECE975AA399F}"/>
              </a:ext>
            </a:extLst>
          </p:cNvPr>
          <p:cNvSpPr/>
          <p:nvPr/>
        </p:nvSpPr>
        <p:spPr>
          <a:xfrm>
            <a:off x="8898728" y="3963290"/>
            <a:ext cx="3370304" cy="1129644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US" sz="2026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2" name="Zombies 1" descr="Rammin Animation Ghouls And Game Overs 28 Prev Next Zombie Animated GIF -  LowGif">
            <a:extLst>
              <a:ext uri="{FF2B5EF4-FFF2-40B4-BE49-F238E27FC236}">
                <a16:creationId xmlns:a16="http://schemas.microsoft.com/office/drawing/2014/main" id="{FEAC674E-600C-4274-8516-A67C483C834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130" y="474082"/>
            <a:ext cx="2758788" cy="275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Zombies 2" descr="Rammin Animation Ghouls And Game Overs 28 Prev Next Zombie Animated GIF -  LowGif">
            <a:extLst>
              <a:ext uri="{FF2B5EF4-FFF2-40B4-BE49-F238E27FC236}">
                <a16:creationId xmlns:a16="http://schemas.microsoft.com/office/drawing/2014/main" id="{C6CFEDB1-9B30-4B6F-B2E4-7F4E6E4C182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166" y="1853476"/>
            <a:ext cx="2758788" cy="275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Zombies 3" descr="Rammin Animation Ghouls And Game Overs 28 Prev Next Zombie Animated GIF -  LowGif">
            <a:extLst>
              <a:ext uri="{FF2B5EF4-FFF2-40B4-BE49-F238E27FC236}">
                <a16:creationId xmlns:a16="http://schemas.microsoft.com/office/drawing/2014/main" id="{AB6EF39D-2EED-4ACF-B3CD-0D5B366D138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860" y="3764106"/>
            <a:ext cx="2758788" cy="275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Zombies 4" descr="Rammin Animation Ghouls And Game Overs 28 Prev Next Zombie Animated GIF -  LowGif">
            <a:extLst>
              <a:ext uri="{FF2B5EF4-FFF2-40B4-BE49-F238E27FC236}">
                <a16:creationId xmlns:a16="http://schemas.microsoft.com/office/drawing/2014/main" id="{90E0010F-7B78-4161-A338-467F677415A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568" y="5290266"/>
            <a:ext cx="2758788" cy="275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Zombies 5" descr="Rammin Animation Ghouls And Game Overs 28 Prev Next Zombie Animated GIF -  LowGif">
            <a:extLst>
              <a:ext uri="{FF2B5EF4-FFF2-40B4-BE49-F238E27FC236}">
                <a16:creationId xmlns:a16="http://schemas.microsoft.com/office/drawing/2014/main" id="{149A46D2-4D95-4A82-B329-337782C3706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3880" y="6900208"/>
            <a:ext cx="2758788" cy="275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3A6E9A-288E-4DBA-9517-E20456CEC25D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37" t="32043" r="27438" b="29876"/>
          <a:stretch/>
        </p:blipFill>
        <p:spPr>
          <a:xfrm>
            <a:off x="2649358" y="1529471"/>
            <a:ext cx="711652" cy="64641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9095D32-B834-44BB-99D7-EFA6780E667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37" t="32043" r="27438" b="29876"/>
          <a:stretch/>
        </p:blipFill>
        <p:spPr>
          <a:xfrm>
            <a:off x="2649358" y="3018707"/>
            <a:ext cx="711652" cy="64641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AF20B7C-A436-4D97-AD90-75E91ABAE1D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37" t="32043" r="27438" b="29876"/>
          <a:stretch/>
        </p:blipFill>
        <p:spPr>
          <a:xfrm>
            <a:off x="2649358" y="4861743"/>
            <a:ext cx="711652" cy="64641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9F5D1AD-6495-4117-AB1F-C9712D18EBB0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37" t="32043" r="27438" b="29876"/>
          <a:stretch/>
        </p:blipFill>
        <p:spPr>
          <a:xfrm>
            <a:off x="2649358" y="6806505"/>
            <a:ext cx="711652" cy="64641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8DFA9EC-8984-4026-B840-A342FF58708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37" t="32043" r="27438" b="29876"/>
          <a:stretch/>
        </p:blipFill>
        <p:spPr>
          <a:xfrm>
            <a:off x="2649358" y="8535261"/>
            <a:ext cx="711652" cy="646410"/>
          </a:xfrm>
          <a:prstGeom prst="rect">
            <a:avLst/>
          </a:prstGeom>
        </p:spPr>
      </p:pic>
      <p:pic>
        <p:nvPicPr>
          <p:cNvPr id="6" name="Picture 2" descr="Download Free png Download Angle Burst Sparks Light Point Of Pattern  Clipart PNG ... - DLPNG.com">
            <a:extLst>
              <a:ext uri="{FF2B5EF4-FFF2-40B4-BE49-F238E27FC236}">
                <a16:creationId xmlns:a16="http://schemas.microsoft.com/office/drawing/2014/main" id="{6E572FBF-75B1-4121-9932-1E81946F5D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2" t="3555"/>
          <a:stretch/>
        </p:blipFill>
        <p:spPr bwMode="auto">
          <a:xfrm>
            <a:off x="6798686" y="1117998"/>
            <a:ext cx="1827316" cy="179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Download Free png Download Angle Burst Sparks Light Point Of Pattern  Clipart PNG ... - DLPNG.com">
            <a:extLst>
              <a:ext uri="{FF2B5EF4-FFF2-40B4-BE49-F238E27FC236}">
                <a16:creationId xmlns:a16="http://schemas.microsoft.com/office/drawing/2014/main" id="{59C459A0-546C-406C-9A6E-8F7C2D0FA9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2" t="3555"/>
          <a:stretch/>
        </p:blipFill>
        <p:spPr bwMode="auto">
          <a:xfrm>
            <a:off x="9082500" y="2619244"/>
            <a:ext cx="1827316" cy="179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" descr="Download Free png Download Angle Burst Sparks Light Point Of Pattern  Clipart PNG ... - DLPNG.com">
            <a:extLst>
              <a:ext uri="{FF2B5EF4-FFF2-40B4-BE49-F238E27FC236}">
                <a16:creationId xmlns:a16="http://schemas.microsoft.com/office/drawing/2014/main" id="{6764F4DA-E16C-432A-AB82-F84E1CACE0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2" t="3555"/>
          <a:stretch/>
        </p:blipFill>
        <p:spPr bwMode="auto">
          <a:xfrm>
            <a:off x="5203334" y="4547118"/>
            <a:ext cx="1827316" cy="179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Download Free png Download Angle Burst Sparks Light Point Of Pattern  Clipart PNG ... - DLPNG.com">
            <a:extLst>
              <a:ext uri="{FF2B5EF4-FFF2-40B4-BE49-F238E27FC236}">
                <a16:creationId xmlns:a16="http://schemas.microsoft.com/office/drawing/2014/main" id="{E276529D-398C-4669-B468-1F1324B2D9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2" t="3555"/>
          <a:stretch/>
        </p:blipFill>
        <p:spPr bwMode="auto">
          <a:xfrm>
            <a:off x="8997104" y="6199516"/>
            <a:ext cx="1827316" cy="179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Download Free png Download Angle Burst Sparks Light Point Of Pattern  Clipart PNG ... - DLPNG.com">
            <a:extLst>
              <a:ext uri="{FF2B5EF4-FFF2-40B4-BE49-F238E27FC236}">
                <a16:creationId xmlns:a16="http://schemas.microsoft.com/office/drawing/2014/main" id="{EC346996-F089-4101-AC5B-8E546318DF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2" t="3555"/>
          <a:stretch/>
        </p:blipFill>
        <p:spPr bwMode="auto">
          <a:xfrm>
            <a:off x="11371568" y="7868836"/>
            <a:ext cx="1827316" cy="179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63" name="Picture 12362">
            <a:hlinkClick r:id="rId13" action="ppaction://hlinksldjump"/>
            <a:extLst>
              <a:ext uri="{FF2B5EF4-FFF2-40B4-BE49-F238E27FC236}">
                <a16:creationId xmlns:a16="http://schemas.microsoft.com/office/drawing/2014/main" id="{A1C93219-F007-413C-8012-8B54FDC5D2A2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3" t="13001" r="11961" b="10462"/>
          <a:stretch/>
        </p:blipFill>
        <p:spPr>
          <a:xfrm>
            <a:off x="16646852" y="162315"/>
            <a:ext cx="1423792" cy="1491850"/>
          </a:xfrm>
          <a:prstGeom prst="rect">
            <a:avLst/>
          </a:prstGeom>
        </p:spPr>
      </p:pic>
      <p:pic>
        <p:nvPicPr>
          <p:cNvPr id="12365" name="Picture 12364">
            <a:hlinkClick r:id="rId15" action="ppaction://hlinksldjump"/>
            <a:extLst>
              <a:ext uri="{FF2B5EF4-FFF2-40B4-BE49-F238E27FC236}">
                <a16:creationId xmlns:a16="http://schemas.microsoft.com/office/drawing/2014/main" id="{57F1A64F-D371-4921-951F-9300C712466F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7" t="22087" r="13468" b="15742"/>
          <a:stretch/>
        </p:blipFill>
        <p:spPr>
          <a:xfrm>
            <a:off x="16646852" y="1801083"/>
            <a:ext cx="1423792" cy="1211842"/>
          </a:xfrm>
          <a:prstGeom prst="rect">
            <a:avLst/>
          </a:prstGeom>
        </p:spPr>
      </p:pic>
      <p:pic>
        <p:nvPicPr>
          <p:cNvPr id="12374" name="Picture 12373">
            <a:hlinkClick r:id="rId17" action="ppaction://hlinksldjump"/>
            <a:extLst>
              <a:ext uri="{FF2B5EF4-FFF2-40B4-BE49-F238E27FC236}">
                <a16:creationId xmlns:a16="http://schemas.microsoft.com/office/drawing/2014/main" id="{FEC57334-ECAC-4472-8EAD-CC5F47B32EB3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4" t="21831" r="12037" b="17330"/>
          <a:stretch/>
        </p:blipFill>
        <p:spPr>
          <a:xfrm>
            <a:off x="16723050" y="3159838"/>
            <a:ext cx="1371428" cy="1185864"/>
          </a:xfrm>
          <a:prstGeom prst="rect">
            <a:avLst/>
          </a:prstGeom>
        </p:spPr>
      </p:pic>
      <p:pic>
        <p:nvPicPr>
          <p:cNvPr id="12376" name="Picture 12375">
            <a:hlinkClick r:id="rId19" action="ppaction://hlinksldjump"/>
            <a:extLst>
              <a:ext uri="{FF2B5EF4-FFF2-40B4-BE49-F238E27FC236}">
                <a16:creationId xmlns:a16="http://schemas.microsoft.com/office/drawing/2014/main" id="{31C012E7-3347-4A59-9E26-4C00E8081CE8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0" t="17416" r="11302" b="13150"/>
          <a:stretch/>
        </p:blipFill>
        <p:spPr>
          <a:xfrm>
            <a:off x="16646851" y="4492620"/>
            <a:ext cx="1466534" cy="1353416"/>
          </a:xfrm>
          <a:prstGeom prst="rect">
            <a:avLst/>
          </a:prstGeom>
        </p:spPr>
      </p:pic>
      <p:pic>
        <p:nvPicPr>
          <p:cNvPr id="12378" name="Picture 12377">
            <a:hlinkClick r:id="rId21" action="ppaction://hlinksldjump"/>
            <a:extLst>
              <a:ext uri="{FF2B5EF4-FFF2-40B4-BE49-F238E27FC236}">
                <a16:creationId xmlns:a16="http://schemas.microsoft.com/office/drawing/2014/main" id="{A2967D98-3A00-4218-8F7C-3F1BC74CF765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3" t="16919" r="19565" b="13647"/>
          <a:stretch/>
        </p:blipFill>
        <p:spPr>
          <a:xfrm>
            <a:off x="16665903" y="5992953"/>
            <a:ext cx="1302670" cy="1353418"/>
          </a:xfrm>
          <a:prstGeom prst="rect">
            <a:avLst/>
          </a:prstGeom>
        </p:spPr>
      </p:pic>
      <p:pic>
        <p:nvPicPr>
          <p:cNvPr id="12465" name="Picture 177" descr="You Win - Comic Speech Bubble Cartoon Game Assets Vector Image">
            <a:extLst>
              <a:ext uri="{FF2B5EF4-FFF2-40B4-BE49-F238E27FC236}">
                <a16:creationId xmlns:a16="http://schemas.microsoft.com/office/drawing/2014/main" id="{7022C357-09CB-45E0-8DCA-6FD401FD03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61"/>
          <a:stretch/>
        </p:blipFill>
        <p:spPr bwMode="auto">
          <a:xfrm>
            <a:off x="2780995" y="-9761217"/>
            <a:ext cx="12051846" cy="1064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obile Game Ui Stock Illustrations – 7,871 Mobile Game Ui Stock  Illustrations, Vectors &amp; Clipart - Dreamstime">
            <a:extLst>
              <a:ext uri="{FF2B5EF4-FFF2-40B4-BE49-F238E27FC236}">
                <a16:creationId xmlns:a16="http://schemas.microsoft.com/office/drawing/2014/main" id="{441B7B35-B651-49A6-BB01-813A42768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clrChange>
              <a:clrFrom>
                <a:srgbClr val="736481"/>
              </a:clrFrom>
              <a:clrTo>
                <a:srgbClr val="736481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90000" l="10000" r="90000">
                        <a14:backgroundMark x1="25375" y1="14250" x2="40000" y2="33375"/>
                        <a14:backgroundMark x1="9875" y1="21250" x2="23250" y2="34625"/>
                        <a14:backgroundMark x1="23250" y1="34625" x2="26000" y2="39000"/>
                        <a14:backgroundMark x1="25875" y1="23250" x2="31500" y2="29625"/>
                        <a14:backgroundMark x1="31500" y1="29625" x2="36500" y2="33000"/>
                        <a14:backgroundMark x1="29250" y1="11500" x2="46250" y2="30500"/>
                        <a14:backgroundMark x1="45250" y1="15750" x2="47250" y2="24125"/>
                        <a14:backgroundMark x1="50250" y1="20625" x2="52875" y2="27375"/>
                        <a14:backgroundMark x1="52875" y1="27375" x2="62000" y2="30750"/>
                        <a14:backgroundMark x1="72125" y1="36250" x2="71250" y2="39875"/>
                        <a14:backgroundMark x1="85000" y1="42125" x2="78625" y2="46500"/>
                        <a14:backgroundMark x1="78625" y1="46500" x2="91125" y2="54250"/>
                        <a14:backgroundMark x1="87250" y1="58875" x2="80875" y2="55500"/>
                        <a14:backgroundMark x1="80875" y1="55500" x2="83250" y2="62375"/>
                        <a14:backgroundMark x1="83250" y1="62375" x2="86875" y2="66250"/>
                        <a14:backgroundMark x1="49875" y1="85125" x2="55875" y2="80250"/>
                        <a14:backgroundMark x1="55875" y1="80250" x2="59500" y2="74125"/>
                        <a14:backgroundMark x1="59500" y1="74125" x2="64500" y2="79750"/>
                        <a14:backgroundMark x1="64500" y1="79750" x2="66750" y2="71625"/>
                        <a14:backgroundMark x1="66750" y1="71625" x2="74750" y2="71625"/>
                        <a14:backgroundMark x1="74750" y1="71625" x2="74500" y2="81875"/>
                        <a14:backgroundMark x1="74500" y1="81875" x2="81375" y2="84750"/>
                        <a14:backgroundMark x1="80625" y1="75625" x2="74875" y2="70625"/>
                        <a14:backgroundMark x1="74875" y1="70625" x2="68500" y2="67625"/>
                        <a14:backgroundMark x1="68500" y1="67625" x2="67500" y2="68750"/>
                        <a14:backgroundMark x1="65875" y1="70000" x2="65375" y2="72125"/>
                        <a14:backgroundMark x1="56750" y1="71000" x2="59000" y2="74375"/>
                        <a14:backgroundMark x1="55750" y1="79250" x2="57500" y2="72250"/>
                        <a14:backgroundMark x1="57500" y1="72250" x2="58750" y2="71125"/>
                        <a14:backgroundMark x1="49125" y1="71500" x2="50125" y2="70375"/>
                        <a14:backgroundMark x1="21375" y1="43875" x2="26500" y2="45125"/>
                        <a14:backgroundMark x1="23625" y1="32375" x2="27250" y2="38375"/>
                        <a14:backgroundMark x1="21375" y1="27875" x2="25875" y2="34375"/>
                        <a14:backgroundMark x1="25875" y1="34375" x2="25875" y2="34375"/>
                        <a14:backgroundMark x1="84625" y1="65250" x2="78750" y2="58750"/>
                        <a14:backgroundMark x1="78750" y1="58750" x2="81625" y2="55625"/>
                        <a14:backgroundMark x1="74500" y1="57250" x2="81250" y2="55250"/>
                        <a14:backgroundMark x1="81250" y1="55250" x2="81250" y2="55250"/>
                        <a14:backgroundMark x1="22000" y1="54000" x2="24375" y2="54000"/>
                        <a14:backgroundMark x1="52250" y1="27375" x2="58125" y2="29875"/>
                        <a14:backgroundMark x1="53000" y1="27625" x2="57875" y2="30125"/>
                        <a14:backgroundMark x1="51750" y1="24250" x2="57250" y2="31000"/>
                        <a14:backgroundMark x1="57250" y1="31000" x2="58375" y2="31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544313" y="-2350843"/>
            <a:ext cx="13128838" cy="1312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819FC3-E0EA-4E1A-B133-D1307B8A12BF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236" y="1325676"/>
            <a:ext cx="770020" cy="105399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AC0E081-5262-40E1-9D14-DCD2F866B9B0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006" y="2764270"/>
            <a:ext cx="770020" cy="105399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BC14EFD-828A-4F77-B71E-B99908C78535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574" y="4717456"/>
            <a:ext cx="770020" cy="105399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F3C8BDF-AFD4-484D-AEF9-BC3E7EC543A5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858" y="6279506"/>
            <a:ext cx="770020" cy="105399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1CD1452-8722-414D-AFB2-809CBC32AAFD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020" y="7873710"/>
            <a:ext cx="770020" cy="1053996"/>
          </a:xfrm>
          <a:prstGeom prst="rect">
            <a:avLst/>
          </a:prstGeom>
        </p:spPr>
      </p:pic>
      <p:pic>
        <p:nvPicPr>
          <p:cNvPr id="43" name="Picture 42">
            <a:hlinkClick r:id="rId27" action="ppaction://hlinksldjump"/>
            <a:extLst>
              <a:ext uri="{FF2B5EF4-FFF2-40B4-BE49-F238E27FC236}">
                <a16:creationId xmlns:a16="http://schemas.microsoft.com/office/drawing/2014/main" id="{728C0C7F-C737-4661-AC40-60F62BAF7464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7428" y="531931"/>
            <a:ext cx="1483560" cy="171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7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75E-6 -2.59259E-6 L 0.26485 -0.0062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16" y="-32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Đánh bay Zombi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59259E-6 L 0.53307 0.74398 " pathEditMode="relative" rAng="0" ptsTypes="AA">
                                      <p:cBhvr>
                                        <p:cTn id="30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54" y="37199"/>
                                    </p:animMotion>
                                  </p:childTnLst>
                                  <p:subTnLst>
                                    <p:audio>
                                      <p:cMediaNode vol="37000"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uô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91667E-6 1.48148E-6 L 0.39818 -0.0055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09" y="-278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Đánh bay Zombi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50"/>
                            </p:stCondLst>
                            <p:childTnLst>
                              <p:par>
                                <p:cTn id="4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25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750"/>
                            </p:stCondLst>
                            <p:childTnLst>
                              <p:par>
                                <p:cTn id="5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11111E-6 L 0.34597 0.60416 " pathEditMode="relative" rAng="0" ptsTypes="AA">
                                      <p:cBhvr>
                                        <p:cTn id="59" dur="1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01" y="3032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uô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6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91667E-6 4.81481E-6 L 0.18425 0.00347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06" y="162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Đánh bay Zombi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250"/>
                            </p:stCondLst>
                            <p:childTnLst>
                              <p:par>
                                <p:cTn id="6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0" dur="25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2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750"/>
                            </p:stCondLst>
                            <p:childTnLst>
                              <p:par>
                                <p:cTn id="8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7.40741E-7 L 0.50703 0.40509 " pathEditMode="relative" rAng="0" ptsTypes="AA">
                                      <p:cBhvr>
                                        <p:cTn id="89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13" y="20278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uô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6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91667E-6 4.44444E-6 L 0.3931 -0.02223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48" y="-111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Đánh bay Zombi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250"/>
                            </p:stCondLst>
                            <p:childTnLst>
                              <p:par>
                                <p:cTn id="9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0" dur="25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5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0.24635 0.25255 " pathEditMode="relative" rAng="0" ptsTypes="AA">
                                      <p:cBhvr>
                                        <p:cTn id="118" dur="1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92" y="1280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uô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1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0" fill="hold">
                      <p:stCondLst>
                        <p:cond delay="0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25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91667E-6 -1.11111E-6 L 0.51459 -0.02268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29" y="-113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Đánh bay Zombi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250"/>
                            </p:stCondLst>
                            <p:childTnLst>
                              <p:par>
                                <p:cTn id="12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9" dur="25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25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750"/>
                            </p:stCondLst>
                            <p:childTnLst>
                              <p:par>
                                <p:cTn id="14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1.48148E-6 L 0.02643 0.95069 " pathEditMode="relative" rAng="0" ptsTypes="AA">
                                      <p:cBhvr>
                                        <p:cTn id="144" dur="250" fill="hold"/>
                                        <p:tgtEl>
                                          <p:spTgt spid="124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5" y="47523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úc mừng ta d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3000"/>
                            </p:stCondLst>
                            <p:childTnLst>
                              <p:par>
                                <p:cTn id="14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48148E-6 L 0.06953 0.09629 " pathEditMode="relative" rAng="0" ptsTypes="AA">
                                      <p:cBhvr>
                                        <p:cTn id="150" dur="1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5" y="500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uô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151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2" fill="hold">
                      <p:stCondLst>
                        <p:cond delay="0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2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112E-17 1.11111E-6 L 0.81354 0.03264 " pathEditMode="relative" rAng="0" ptsTypes="AA">
                                      <p:cBhvr>
                                        <p:cTn id="162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573" y="1412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Game Ov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16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4" fill="hold">
                      <p:stCondLst>
                        <p:cond delay="0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00"/>
                            </p:stCondLst>
                            <p:childTnLst>
                              <p:par>
                                <p:cTn id="173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7.40741E-7 L 0.80846 0.03171 " pathEditMode="relative" rAng="0" ptsTypes="AA">
                                      <p:cBhvr>
                                        <p:cTn id="174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17" y="1574"/>
                                    </p:animMotion>
                                  </p:childTnLst>
                                  <p:subTnLst>
                                    <p:audio>
                                      <p:cMediaNode vol="20000">
                                        <p:cTn display="0" masterRel="sameClick">
                                          <p:stCondLst>
                                            <p:cond evt="begin" delay="0">
                                              <p:tn val="1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Game Ov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175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6" fill="hold">
                      <p:stCondLst>
                        <p:cond delay="0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500"/>
                            </p:stCondLst>
                            <p:childTnLst>
                              <p:par>
                                <p:cTn id="18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7.40741E-7 L 0.80846 0.02732 " pathEditMode="relative" rAng="0" ptsTypes="AA">
                                      <p:cBhvr>
                                        <p:cTn id="186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17" y="1366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Game Ov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18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8" fill="hold">
                      <p:stCondLst>
                        <p:cond delay="0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"/>
                            </p:stCondLst>
                            <p:childTnLst>
                              <p:par>
                                <p:cTn id="197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7.40741E-7 L 0.80846 0.03171 " pathEditMode="relative" rAng="0" ptsTypes="AA">
                                      <p:cBhvr>
                                        <p:cTn id="198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17" y="15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Game Ov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199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0" fill="hold">
                      <p:stCondLst>
                        <p:cond delay="0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500"/>
                            </p:stCondLst>
                            <p:childTnLst>
                              <p:par>
                                <p:cTn id="20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7.40741E-7 L 0.80403 0.04028 " pathEditMode="relative" rAng="0" ptsTypes="AA">
                                      <p:cBhvr>
                                        <p:cTn id="210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195" y="201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Game Ov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14B5A3-0328-4350-86A8-35298A4203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9F817C6-4AB3-4529-974D-63E69B65D6A4}"/>
              </a:ext>
            </a:extLst>
          </p:cNvPr>
          <p:cNvSpPr/>
          <p:nvPr/>
        </p:nvSpPr>
        <p:spPr>
          <a:xfrm>
            <a:off x="3607205" y="2092954"/>
            <a:ext cx="10950590" cy="4446224"/>
          </a:xfrm>
          <a:prstGeom prst="roundRect">
            <a:avLst>
              <a:gd name="adj" fmla="val 7227"/>
            </a:avLst>
          </a:prstGeom>
          <a:solidFill>
            <a:schemeClr val="tx1">
              <a:alpha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US" sz="2026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Đáp án A">
                <a:extLst>
                  <a:ext uri="{FF2B5EF4-FFF2-40B4-BE49-F238E27FC236}">
                    <a16:creationId xmlns:a16="http://schemas.microsoft.com/office/drawing/2014/main" id="{CF9EA178-637F-4043-B8D2-BC95EC5261AC}"/>
                  </a:ext>
                </a:extLst>
              </p:cNvPr>
              <p:cNvSpPr/>
              <p:nvPr/>
            </p:nvSpPr>
            <p:spPr>
              <a:xfrm>
                <a:off x="3655698" y="6972572"/>
                <a:ext cx="5135920" cy="1106196"/>
              </a:xfrm>
              <a:prstGeom prst="roundRect">
                <a:avLst>
                  <a:gd name="adj" fmla="val 24115"/>
                </a:avLst>
              </a:prstGeom>
              <a:gradFill flip="none" rotWithShape="1">
                <a:gsLst>
                  <a:gs pos="0">
                    <a:srgbClr val="E7F18C"/>
                  </a:gs>
                  <a:gs pos="88000">
                    <a:srgbClr val="2A9834"/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/>
                <a:r>
                  <a:rPr lang="en-US" sz="4200" b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2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42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𝟒</m:t>
                        </m:r>
                      </m:num>
                      <m:den>
                        <m:r>
                          <a:rPr lang="en-US" sz="42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𝟓</m:t>
                        </m:r>
                      </m:den>
                    </m:f>
                  </m:oMath>
                </a14:m>
                <a:r>
                  <a:rPr lang="en-US" sz="4200" b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2" name="Đáp án A">
                <a:extLst>
                  <a:ext uri="{FF2B5EF4-FFF2-40B4-BE49-F238E27FC236}">
                    <a16:creationId xmlns:a16="http://schemas.microsoft.com/office/drawing/2014/main" id="{CF9EA178-637F-4043-B8D2-BC95EC5261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698" y="6972572"/>
                <a:ext cx="5135920" cy="1106196"/>
              </a:xfrm>
              <a:prstGeom prst="roundRect">
                <a:avLst>
                  <a:gd name="adj" fmla="val 24115"/>
                </a:avLst>
              </a:prstGeom>
              <a:blipFill>
                <a:blip r:embed="rId6"/>
                <a:stretch>
                  <a:fillRect b="-7104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Đáp án B">
                <a:extLst>
                  <a:ext uri="{FF2B5EF4-FFF2-40B4-BE49-F238E27FC236}">
                    <a16:creationId xmlns:a16="http://schemas.microsoft.com/office/drawing/2014/main" id="{6CE2E367-E000-402A-A46A-08AAF2FB929F}"/>
                  </a:ext>
                </a:extLst>
              </p:cNvPr>
              <p:cNvSpPr/>
              <p:nvPr/>
            </p:nvSpPr>
            <p:spPr>
              <a:xfrm>
                <a:off x="9443120" y="6972572"/>
                <a:ext cx="5179324" cy="1106196"/>
              </a:xfrm>
              <a:prstGeom prst="roundRect">
                <a:avLst>
                  <a:gd name="adj" fmla="val 24115"/>
                </a:avLst>
              </a:prstGeom>
              <a:gradFill flip="none" rotWithShape="1">
                <a:gsLst>
                  <a:gs pos="0">
                    <a:srgbClr val="E7F18C"/>
                  </a:gs>
                  <a:gs pos="88000">
                    <a:srgbClr val="2A9834"/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/>
                <a:r>
                  <a:rPr lang="en-US" sz="4200" b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2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42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</m:num>
                      <m:den>
                        <m:r>
                          <a:rPr lang="en-US" sz="42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𝟕</m:t>
                        </m:r>
                      </m:den>
                    </m:f>
                  </m:oMath>
                </a14:m>
                <a:endParaRPr lang="en-US" sz="42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3" name="Đáp án B">
                <a:extLst>
                  <a:ext uri="{FF2B5EF4-FFF2-40B4-BE49-F238E27FC236}">
                    <a16:creationId xmlns:a16="http://schemas.microsoft.com/office/drawing/2014/main" id="{6CE2E367-E000-402A-A46A-08AAF2FB92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3120" y="6972572"/>
                <a:ext cx="5179324" cy="1106196"/>
              </a:xfrm>
              <a:prstGeom prst="roundRect">
                <a:avLst>
                  <a:gd name="adj" fmla="val 24115"/>
                </a:avLst>
              </a:prstGeom>
              <a:blipFill>
                <a:blip r:embed="rId7"/>
                <a:stretch>
                  <a:fillRect b="-7104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Đáp án C">
                <a:extLst>
                  <a:ext uri="{FF2B5EF4-FFF2-40B4-BE49-F238E27FC236}">
                    <a16:creationId xmlns:a16="http://schemas.microsoft.com/office/drawing/2014/main" id="{22088E1A-F06B-4800-AF0C-20352418B69F}"/>
                  </a:ext>
                </a:extLst>
              </p:cNvPr>
              <p:cNvSpPr/>
              <p:nvPr/>
            </p:nvSpPr>
            <p:spPr>
              <a:xfrm>
                <a:off x="3655698" y="8526886"/>
                <a:ext cx="5135920" cy="1106196"/>
              </a:xfrm>
              <a:prstGeom prst="roundRect">
                <a:avLst>
                  <a:gd name="adj" fmla="val 24115"/>
                </a:avLst>
              </a:prstGeom>
              <a:gradFill flip="none" rotWithShape="1">
                <a:gsLst>
                  <a:gs pos="0">
                    <a:srgbClr val="E7F18C"/>
                  </a:gs>
                  <a:gs pos="88000">
                    <a:srgbClr val="2A9834"/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/>
                <a:r>
                  <a:rPr lang="en-US" sz="4200" b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2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42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𝟐𝟑</m:t>
                        </m:r>
                      </m:num>
                      <m:den>
                        <m:r>
                          <a:rPr lang="en-US" sz="42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𝟏𝟎</m:t>
                        </m:r>
                      </m:den>
                    </m:f>
                  </m:oMath>
                </a14:m>
                <a:endParaRPr lang="en-US" sz="42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4" name="Đáp án C">
                <a:extLst>
                  <a:ext uri="{FF2B5EF4-FFF2-40B4-BE49-F238E27FC236}">
                    <a16:creationId xmlns:a16="http://schemas.microsoft.com/office/drawing/2014/main" id="{22088E1A-F06B-4800-AF0C-20352418B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698" y="8526886"/>
                <a:ext cx="5135920" cy="1106196"/>
              </a:xfrm>
              <a:prstGeom prst="roundRect">
                <a:avLst>
                  <a:gd name="adj" fmla="val 24115"/>
                </a:avLst>
              </a:prstGeom>
              <a:blipFill>
                <a:blip r:embed="rId8"/>
                <a:stretch>
                  <a:fillRect b="-7104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Đáp án D">
                <a:extLst>
                  <a:ext uri="{FF2B5EF4-FFF2-40B4-BE49-F238E27FC236}">
                    <a16:creationId xmlns:a16="http://schemas.microsoft.com/office/drawing/2014/main" id="{103BF668-59AA-401D-818B-4C062F6D5B11}"/>
                  </a:ext>
                </a:extLst>
              </p:cNvPr>
              <p:cNvSpPr/>
              <p:nvPr/>
            </p:nvSpPr>
            <p:spPr>
              <a:xfrm>
                <a:off x="9443120" y="8526886"/>
                <a:ext cx="5179324" cy="1106196"/>
              </a:xfrm>
              <a:prstGeom prst="roundRect">
                <a:avLst>
                  <a:gd name="adj" fmla="val 24115"/>
                </a:avLst>
              </a:prstGeom>
              <a:gradFill flip="none" rotWithShape="1">
                <a:gsLst>
                  <a:gs pos="0">
                    <a:srgbClr val="E7F18C"/>
                  </a:gs>
                  <a:gs pos="88000">
                    <a:srgbClr val="2A9834"/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/>
                <a:r>
                  <a:rPr lang="en-US" sz="4200" b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2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42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𝟏𝟎</m:t>
                        </m:r>
                      </m:num>
                      <m:den>
                        <m:r>
                          <a:rPr lang="en-US" sz="42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𝟓</m:t>
                        </m:r>
                      </m:den>
                    </m:f>
                  </m:oMath>
                </a14:m>
                <a:endParaRPr lang="en-US" sz="42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5" name="Đáp án D">
                <a:extLst>
                  <a:ext uri="{FF2B5EF4-FFF2-40B4-BE49-F238E27FC236}">
                    <a16:creationId xmlns:a16="http://schemas.microsoft.com/office/drawing/2014/main" id="{103BF668-59AA-401D-818B-4C062F6D5B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3120" y="8526886"/>
                <a:ext cx="5179324" cy="1106196"/>
              </a:xfrm>
              <a:prstGeom prst="roundRect">
                <a:avLst>
                  <a:gd name="adj" fmla="val 24115"/>
                </a:avLst>
              </a:prstGeom>
              <a:blipFill>
                <a:blip r:embed="rId9"/>
                <a:stretch>
                  <a:fillRect b="-7104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1EBA663B-F8CA-4203-9E5D-434C0B2E3C95}"/>
              </a:ext>
            </a:extLst>
          </p:cNvPr>
          <p:cNvGrpSpPr/>
          <p:nvPr/>
        </p:nvGrpSpPr>
        <p:grpSpPr>
          <a:xfrm>
            <a:off x="2807973" y="632455"/>
            <a:ext cx="12681978" cy="2184308"/>
            <a:chOff x="1871981" y="421635"/>
            <a:chExt cx="8454652" cy="145620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28C0A49-FAEF-4900-8E2A-C8BDCC7ED91D}"/>
                </a:ext>
              </a:extLst>
            </p:cNvPr>
            <p:cNvGrpSpPr/>
            <p:nvPr/>
          </p:nvGrpSpPr>
          <p:grpSpPr>
            <a:xfrm>
              <a:off x="1871981" y="421635"/>
              <a:ext cx="8454652" cy="1456205"/>
              <a:chOff x="2677206" y="1838325"/>
              <a:chExt cx="7124700" cy="1227138"/>
            </a:xfrm>
          </p:grpSpPr>
          <p:sp>
            <p:nvSpPr>
              <p:cNvPr id="7" name="Freeform 1125">
                <a:extLst>
                  <a:ext uri="{FF2B5EF4-FFF2-40B4-BE49-F238E27FC236}">
                    <a16:creationId xmlns:a16="http://schemas.microsoft.com/office/drawing/2014/main" id="{60B3ADAC-B763-4C54-A7F9-42095D47D2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3531" y="1944688"/>
                <a:ext cx="5011738" cy="971550"/>
              </a:xfrm>
              <a:custGeom>
                <a:avLst/>
                <a:gdLst>
                  <a:gd name="T0" fmla="*/ 1221 w 10045"/>
                  <a:gd name="T1" fmla="*/ 1947 h 1947"/>
                  <a:gd name="T2" fmla="*/ 68 w 10045"/>
                  <a:gd name="T3" fmla="*/ 1201 h 1947"/>
                  <a:gd name="T4" fmla="*/ 784 w 10045"/>
                  <a:gd name="T5" fmla="*/ 273 h 1947"/>
                  <a:gd name="T6" fmla="*/ 871 w 10045"/>
                  <a:gd name="T7" fmla="*/ 237 h 1947"/>
                  <a:gd name="T8" fmla="*/ 2083 w 10045"/>
                  <a:gd name="T9" fmla="*/ 87 h 1947"/>
                  <a:gd name="T10" fmla="*/ 3561 w 10045"/>
                  <a:gd name="T11" fmla="*/ 14 h 1947"/>
                  <a:gd name="T12" fmla="*/ 4532 w 10045"/>
                  <a:gd name="T13" fmla="*/ 0 h 1947"/>
                  <a:gd name="T14" fmla="*/ 5049 w 10045"/>
                  <a:gd name="T15" fmla="*/ 4 h 1947"/>
                  <a:gd name="T16" fmla="*/ 6390 w 10045"/>
                  <a:gd name="T17" fmla="*/ 27 h 1947"/>
                  <a:gd name="T18" fmla="*/ 7740 w 10045"/>
                  <a:gd name="T19" fmla="*/ 81 h 1947"/>
                  <a:gd name="T20" fmla="*/ 9069 w 10045"/>
                  <a:gd name="T21" fmla="*/ 193 h 1947"/>
                  <a:gd name="T22" fmla="*/ 9711 w 10045"/>
                  <a:gd name="T23" fmla="*/ 266 h 1947"/>
                  <a:gd name="T24" fmla="*/ 9955 w 10045"/>
                  <a:gd name="T25" fmla="*/ 598 h 1947"/>
                  <a:gd name="T26" fmla="*/ 9524 w 10045"/>
                  <a:gd name="T27" fmla="*/ 1652 h 1947"/>
                  <a:gd name="T28" fmla="*/ 9152 w 10045"/>
                  <a:gd name="T29" fmla="*/ 1846 h 1947"/>
                  <a:gd name="T30" fmla="*/ 8943 w 10045"/>
                  <a:gd name="T31" fmla="*/ 1822 h 1947"/>
                  <a:gd name="T32" fmla="*/ 8185 w 10045"/>
                  <a:gd name="T33" fmla="*/ 1745 h 1947"/>
                  <a:gd name="T34" fmla="*/ 7753 w 10045"/>
                  <a:gd name="T35" fmla="*/ 1709 h 1947"/>
                  <a:gd name="T36" fmla="*/ 6291 w 10045"/>
                  <a:gd name="T37" fmla="*/ 1635 h 1947"/>
                  <a:gd name="T38" fmla="*/ 5853 w 10045"/>
                  <a:gd name="T39" fmla="*/ 1632 h 1947"/>
                  <a:gd name="T40" fmla="*/ 4790 w 10045"/>
                  <a:gd name="T41" fmla="*/ 1651 h 1947"/>
                  <a:gd name="T42" fmla="*/ 3328 w 10045"/>
                  <a:gd name="T43" fmla="*/ 1725 h 1947"/>
                  <a:gd name="T44" fmla="*/ 1221 w 10045"/>
                  <a:gd name="T45" fmla="*/ 1947 h 1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045" h="1947">
                    <a:moveTo>
                      <a:pt x="1221" y="1947"/>
                    </a:moveTo>
                    <a:cubicBezTo>
                      <a:pt x="619" y="1828"/>
                      <a:pt x="143" y="1604"/>
                      <a:pt x="68" y="1201"/>
                    </a:cubicBezTo>
                    <a:cubicBezTo>
                      <a:pt x="0" y="838"/>
                      <a:pt x="255" y="499"/>
                      <a:pt x="784" y="273"/>
                    </a:cubicBezTo>
                    <a:cubicBezTo>
                      <a:pt x="812" y="261"/>
                      <a:pt x="842" y="249"/>
                      <a:pt x="871" y="237"/>
                    </a:cubicBezTo>
                    <a:cubicBezTo>
                      <a:pt x="1269" y="175"/>
                      <a:pt x="1673" y="122"/>
                      <a:pt x="2083" y="87"/>
                    </a:cubicBezTo>
                    <a:cubicBezTo>
                      <a:pt x="2572" y="46"/>
                      <a:pt x="3067" y="29"/>
                      <a:pt x="3561" y="14"/>
                    </a:cubicBezTo>
                    <a:cubicBezTo>
                      <a:pt x="3885" y="5"/>
                      <a:pt x="4208" y="0"/>
                      <a:pt x="4532" y="0"/>
                    </a:cubicBezTo>
                    <a:cubicBezTo>
                      <a:pt x="4704" y="0"/>
                      <a:pt x="4876" y="1"/>
                      <a:pt x="5049" y="4"/>
                    </a:cubicBezTo>
                    <a:cubicBezTo>
                      <a:pt x="5495" y="12"/>
                      <a:pt x="5942" y="26"/>
                      <a:pt x="6390" y="27"/>
                    </a:cubicBezTo>
                    <a:cubicBezTo>
                      <a:pt x="6841" y="28"/>
                      <a:pt x="7292" y="51"/>
                      <a:pt x="7740" y="81"/>
                    </a:cubicBezTo>
                    <a:cubicBezTo>
                      <a:pt x="8185" y="110"/>
                      <a:pt x="8629" y="146"/>
                      <a:pt x="9069" y="193"/>
                    </a:cubicBezTo>
                    <a:cubicBezTo>
                      <a:pt x="9282" y="216"/>
                      <a:pt x="9497" y="239"/>
                      <a:pt x="9711" y="266"/>
                    </a:cubicBezTo>
                    <a:cubicBezTo>
                      <a:pt x="9845" y="361"/>
                      <a:pt x="9925" y="478"/>
                      <a:pt x="9955" y="598"/>
                    </a:cubicBezTo>
                    <a:cubicBezTo>
                      <a:pt x="10045" y="960"/>
                      <a:pt x="9963" y="1358"/>
                      <a:pt x="9524" y="1652"/>
                    </a:cubicBezTo>
                    <a:cubicBezTo>
                      <a:pt x="9415" y="1725"/>
                      <a:pt x="9289" y="1789"/>
                      <a:pt x="9152" y="1846"/>
                    </a:cubicBezTo>
                    <a:cubicBezTo>
                      <a:pt x="9083" y="1838"/>
                      <a:pt x="9013" y="1830"/>
                      <a:pt x="8943" y="1822"/>
                    </a:cubicBezTo>
                    <a:cubicBezTo>
                      <a:pt x="8692" y="1792"/>
                      <a:pt x="8439" y="1767"/>
                      <a:pt x="8185" y="1745"/>
                    </a:cubicBezTo>
                    <a:cubicBezTo>
                      <a:pt x="8042" y="1732"/>
                      <a:pt x="7897" y="1720"/>
                      <a:pt x="7753" y="1709"/>
                    </a:cubicBezTo>
                    <a:cubicBezTo>
                      <a:pt x="7267" y="1671"/>
                      <a:pt x="6781" y="1644"/>
                      <a:pt x="6291" y="1635"/>
                    </a:cubicBezTo>
                    <a:cubicBezTo>
                      <a:pt x="6145" y="1633"/>
                      <a:pt x="5999" y="1632"/>
                      <a:pt x="5853" y="1632"/>
                    </a:cubicBezTo>
                    <a:cubicBezTo>
                      <a:pt x="5498" y="1632"/>
                      <a:pt x="5144" y="1639"/>
                      <a:pt x="4790" y="1651"/>
                    </a:cubicBezTo>
                    <a:cubicBezTo>
                      <a:pt x="4302" y="1667"/>
                      <a:pt x="3812" y="1689"/>
                      <a:pt x="3328" y="1725"/>
                    </a:cubicBezTo>
                    <a:cubicBezTo>
                      <a:pt x="2594" y="1779"/>
                      <a:pt x="1929" y="1848"/>
                      <a:pt x="1221" y="1947"/>
                    </a:cubicBezTo>
                  </a:path>
                </a:pathLst>
              </a:custGeom>
              <a:solidFill>
                <a:srgbClr val="D9A0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" name="Freeform 1126">
                <a:extLst>
                  <a:ext uri="{FF2B5EF4-FFF2-40B4-BE49-F238E27FC236}">
                    <a16:creationId xmlns:a16="http://schemas.microsoft.com/office/drawing/2014/main" id="{82C3780D-1084-4CEE-B136-5FFC6837BF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2119" y="2925763"/>
                <a:ext cx="533400" cy="87313"/>
              </a:xfrm>
              <a:custGeom>
                <a:avLst/>
                <a:gdLst>
                  <a:gd name="T0" fmla="*/ 0 w 1069"/>
                  <a:gd name="T1" fmla="*/ 173 h 173"/>
                  <a:gd name="T2" fmla="*/ 1068 w 1069"/>
                  <a:gd name="T3" fmla="*/ 0 h 173"/>
                  <a:gd name="T4" fmla="*/ 1069 w 1069"/>
                  <a:gd name="T5" fmla="*/ 0 h 173"/>
                  <a:gd name="T6" fmla="*/ 0 w 1069"/>
                  <a:gd name="T7" fmla="*/ 173 h 173"/>
                  <a:gd name="T8" fmla="*/ 0 w 1069"/>
                  <a:gd name="T9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9" h="173">
                    <a:moveTo>
                      <a:pt x="0" y="173"/>
                    </a:moveTo>
                    <a:cubicBezTo>
                      <a:pt x="412" y="101"/>
                      <a:pt x="766" y="45"/>
                      <a:pt x="1068" y="0"/>
                    </a:cubicBezTo>
                    <a:cubicBezTo>
                      <a:pt x="1068" y="0"/>
                      <a:pt x="1069" y="0"/>
                      <a:pt x="1069" y="0"/>
                    </a:cubicBezTo>
                    <a:cubicBezTo>
                      <a:pt x="767" y="45"/>
                      <a:pt x="413" y="101"/>
                      <a:pt x="0" y="173"/>
                    </a:cubicBezTo>
                    <a:lnTo>
                      <a:pt x="0" y="173"/>
                    </a:lnTo>
                    <a:close/>
                  </a:path>
                </a:pathLst>
              </a:custGeom>
              <a:solidFill>
                <a:srgbClr val="6F8F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" name="Freeform 1127">
                <a:extLst>
                  <a:ext uri="{FF2B5EF4-FFF2-40B4-BE49-F238E27FC236}">
                    <a16:creationId xmlns:a16="http://schemas.microsoft.com/office/drawing/2014/main" id="{8714A6DE-43B3-4CED-98D3-207B7CEB56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6831" y="2063750"/>
                <a:ext cx="876300" cy="955675"/>
              </a:xfrm>
              <a:custGeom>
                <a:avLst/>
                <a:gdLst>
                  <a:gd name="T0" fmla="*/ 443 w 1756"/>
                  <a:gd name="T1" fmla="*/ 1917 h 1917"/>
                  <a:gd name="T2" fmla="*/ 321 w 1756"/>
                  <a:gd name="T3" fmla="*/ 1750 h 1917"/>
                  <a:gd name="T4" fmla="*/ 471 w 1756"/>
                  <a:gd name="T5" fmla="*/ 1417 h 1917"/>
                  <a:gd name="T6" fmla="*/ 297 w 1756"/>
                  <a:gd name="T7" fmla="*/ 965 h 1917"/>
                  <a:gd name="T8" fmla="*/ 0 w 1756"/>
                  <a:gd name="T9" fmla="*/ 241 h 1917"/>
                  <a:gd name="T10" fmla="*/ 518 w 1756"/>
                  <a:gd name="T11" fmla="*/ 144 h 1917"/>
                  <a:gd name="T12" fmla="*/ 1195 w 1756"/>
                  <a:gd name="T13" fmla="*/ 34 h 1917"/>
                  <a:gd name="T14" fmla="*/ 1406 w 1756"/>
                  <a:gd name="T15" fmla="*/ 0 h 1917"/>
                  <a:gd name="T16" fmla="*/ 1319 w 1756"/>
                  <a:gd name="T17" fmla="*/ 36 h 1917"/>
                  <a:gd name="T18" fmla="*/ 603 w 1756"/>
                  <a:gd name="T19" fmla="*/ 964 h 1917"/>
                  <a:gd name="T20" fmla="*/ 1756 w 1756"/>
                  <a:gd name="T21" fmla="*/ 1710 h 1917"/>
                  <a:gd name="T22" fmla="*/ 1626 w 1756"/>
                  <a:gd name="T23" fmla="*/ 1728 h 1917"/>
                  <a:gd name="T24" fmla="*/ 660 w 1756"/>
                  <a:gd name="T25" fmla="*/ 1891 h 1917"/>
                  <a:gd name="T26" fmla="*/ 490 w 1756"/>
                  <a:gd name="T27" fmla="*/ 1916 h 1917"/>
                  <a:gd name="T28" fmla="*/ 449 w 1756"/>
                  <a:gd name="T29" fmla="*/ 1917 h 1917"/>
                  <a:gd name="T30" fmla="*/ 443 w 1756"/>
                  <a:gd name="T31" fmla="*/ 1917 h 1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56" h="1917">
                    <a:moveTo>
                      <a:pt x="443" y="1917"/>
                    </a:moveTo>
                    <a:cubicBezTo>
                      <a:pt x="294" y="1917"/>
                      <a:pt x="206" y="1806"/>
                      <a:pt x="321" y="1750"/>
                    </a:cubicBezTo>
                    <a:cubicBezTo>
                      <a:pt x="505" y="1662"/>
                      <a:pt x="497" y="1542"/>
                      <a:pt x="471" y="1417"/>
                    </a:cubicBezTo>
                    <a:cubicBezTo>
                      <a:pt x="438" y="1264"/>
                      <a:pt x="366" y="1114"/>
                      <a:pt x="297" y="965"/>
                    </a:cubicBezTo>
                    <a:cubicBezTo>
                      <a:pt x="186" y="725"/>
                      <a:pt x="97" y="483"/>
                      <a:pt x="0" y="241"/>
                    </a:cubicBezTo>
                    <a:cubicBezTo>
                      <a:pt x="163" y="196"/>
                      <a:pt x="342" y="169"/>
                      <a:pt x="518" y="144"/>
                    </a:cubicBezTo>
                    <a:cubicBezTo>
                      <a:pt x="746" y="112"/>
                      <a:pt x="969" y="71"/>
                      <a:pt x="1195" y="34"/>
                    </a:cubicBezTo>
                    <a:cubicBezTo>
                      <a:pt x="1265" y="22"/>
                      <a:pt x="1335" y="11"/>
                      <a:pt x="1406" y="0"/>
                    </a:cubicBezTo>
                    <a:cubicBezTo>
                      <a:pt x="1377" y="12"/>
                      <a:pt x="1347" y="24"/>
                      <a:pt x="1319" y="36"/>
                    </a:cubicBezTo>
                    <a:cubicBezTo>
                      <a:pt x="790" y="262"/>
                      <a:pt x="535" y="601"/>
                      <a:pt x="603" y="964"/>
                    </a:cubicBezTo>
                    <a:cubicBezTo>
                      <a:pt x="678" y="1367"/>
                      <a:pt x="1154" y="1591"/>
                      <a:pt x="1756" y="1710"/>
                    </a:cubicBezTo>
                    <a:cubicBezTo>
                      <a:pt x="1713" y="1716"/>
                      <a:pt x="1669" y="1722"/>
                      <a:pt x="1626" y="1728"/>
                    </a:cubicBezTo>
                    <a:cubicBezTo>
                      <a:pt x="1323" y="1772"/>
                      <a:pt x="961" y="1847"/>
                      <a:pt x="660" y="1891"/>
                    </a:cubicBezTo>
                    <a:cubicBezTo>
                      <a:pt x="603" y="1899"/>
                      <a:pt x="547" y="1908"/>
                      <a:pt x="490" y="1916"/>
                    </a:cubicBezTo>
                    <a:cubicBezTo>
                      <a:pt x="477" y="1917"/>
                      <a:pt x="463" y="1917"/>
                      <a:pt x="449" y="1917"/>
                    </a:cubicBezTo>
                    <a:cubicBezTo>
                      <a:pt x="447" y="1917"/>
                      <a:pt x="445" y="1917"/>
                      <a:pt x="443" y="1917"/>
                    </a:cubicBezTo>
                  </a:path>
                </a:pathLst>
              </a:custGeom>
              <a:solidFill>
                <a:srgbClr val="CC87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" name="Freeform 1130">
                <a:extLst>
                  <a:ext uri="{FF2B5EF4-FFF2-40B4-BE49-F238E27FC236}">
                    <a16:creationId xmlns:a16="http://schemas.microsoft.com/office/drawing/2014/main" id="{D0BBABF8-D0DA-4660-9EC2-35758E7BE8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3931" y="2184400"/>
                <a:ext cx="595313" cy="865188"/>
              </a:xfrm>
              <a:custGeom>
                <a:avLst/>
                <a:gdLst>
                  <a:gd name="T0" fmla="*/ 519 w 1192"/>
                  <a:gd name="T1" fmla="*/ 1736 h 1736"/>
                  <a:gd name="T2" fmla="*/ 440 w 1192"/>
                  <a:gd name="T3" fmla="*/ 1735 h 1736"/>
                  <a:gd name="T4" fmla="*/ 350 w 1192"/>
                  <a:gd name="T5" fmla="*/ 1717 h 1736"/>
                  <a:gd name="T6" fmla="*/ 8 w 1192"/>
                  <a:gd name="T7" fmla="*/ 1498 h 1736"/>
                  <a:gd name="T8" fmla="*/ 90 w 1192"/>
                  <a:gd name="T9" fmla="*/ 1445 h 1736"/>
                  <a:gd name="T10" fmla="*/ 285 w 1192"/>
                  <a:gd name="T11" fmla="*/ 1488 h 1736"/>
                  <a:gd name="T12" fmla="*/ 587 w 1192"/>
                  <a:gd name="T13" fmla="*/ 1537 h 1736"/>
                  <a:gd name="T14" fmla="*/ 831 w 1192"/>
                  <a:gd name="T15" fmla="*/ 1495 h 1736"/>
                  <a:gd name="T16" fmla="*/ 1019 w 1192"/>
                  <a:gd name="T17" fmla="*/ 1205 h 1736"/>
                  <a:gd name="T18" fmla="*/ 842 w 1192"/>
                  <a:gd name="T19" fmla="*/ 682 h 1736"/>
                  <a:gd name="T20" fmla="*/ 629 w 1192"/>
                  <a:gd name="T21" fmla="*/ 136 h 1736"/>
                  <a:gd name="T22" fmla="*/ 594 w 1192"/>
                  <a:gd name="T23" fmla="*/ 29 h 1736"/>
                  <a:gd name="T24" fmla="*/ 595 w 1192"/>
                  <a:gd name="T25" fmla="*/ 29 h 1736"/>
                  <a:gd name="T26" fmla="*/ 687 w 1192"/>
                  <a:gd name="T27" fmla="*/ 0 h 1736"/>
                  <a:gd name="T28" fmla="*/ 984 w 1192"/>
                  <a:gd name="T29" fmla="*/ 724 h 1736"/>
                  <a:gd name="T30" fmla="*/ 1158 w 1192"/>
                  <a:gd name="T31" fmla="*/ 1176 h 1736"/>
                  <a:gd name="T32" fmla="*/ 1008 w 1192"/>
                  <a:gd name="T33" fmla="*/ 1509 h 1736"/>
                  <a:gd name="T34" fmla="*/ 1130 w 1192"/>
                  <a:gd name="T35" fmla="*/ 1676 h 1736"/>
                  <a:gd name="T36" fmla="*/ 1136 w 1192"/>
                  <a:gd name="T37" fmla="*/ 1676 h 1736"/>
                  <a:gd name="T38" fmla="*/ 1177 w 1192"/>
                  <a:gd name="T39" fmla="*/ 1675 h 1736"/>
                  <a:gd name="T40" fmla="*/ 918 w 1192"/>
                  <a:gd name="T41" fmla="*/ 1711 h 1736"/>
                  <a:gd name="T42" fmla="*/ 519 w 1192"/>
                  <a:gd name="T43" fmla="*/ 1736 h 1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92" h="1736">
                    <a:moveTo>
                      <a:pt x="519" y="1736"/>
                    </a:moveTo>
                    <a:cubicBezTo>
                      <a:pt x="492" y="1736"/>
                      <a:pt x="466" y="1736"/>
                      <a:pt x="440" y="1735"/>
                    </a:cubicBezTo>
                    <a:cubicBezTo>
                      <a:pt x="409" y="1730"/>
                      <a:pt x="379" y="1724"/>
                      <a:pt x="350" y="1717"/>
                    </a:cubicBezTo>
                    <a:cubicBezTo>
                      <a:pt x="182" y="1676"/>
                      <a:pt x="0" y="1609"/>
                      <a:pt x="8" y="1498"/>
                    </a:cubicBezTo>
                    <a:cubicBezTo>
                      <a:pt x="11" y="1458"/>
                      <a:pt x="45" y="1445"/>
                      <a:pt x="90" y="1445"/>
                    </a:cubicBezTo>
                    <a:cubicBezTo>
                      <a:pt x="154" y="1445"/>
                      <a:pt x="239" y="1472"/>
                      <a:pt x="285" y="1488"/>
                    </a:cubicBezTo>
                    <a:cubicBezTo>
                      <a:pt x="376" y="1519"/>
                      <a:pt x="483" y="1537"/>
                      <a:pt x="587" y="1537"/>
                    </a:cubicBezTo>
                    <a:cubicBezTo>
                      <a:pt x="676" y="1537"/>
                      <a:pt x="761" y="1524"/>
                      <a:pt x="831" y="1495"/>
                    </a:cubicBezTo>
                    <a:cubicBezTo>
                      <a:pt x="1012" y="1438"/>
                      <a:pt x="1029" y="1309"/>
                      <a:pt x="1019" y="1205"/>
                    </a:cubicBezTo>
                    <a:cubicBezTo>
                      <a:pt x="1002" y="1029"/>
                      <a:pt x="918" y="853"/>
                      <a:pt x="842" y="682"/>
                    </a:cubicBezTo>
                    <a:cubicBezTo>
                      <a:pt x="761" y="501"/>
                      <a:pt x="691" y="320"/>
                      <a:pt x="629" y="136"/>
                    </a:cubicBezTo>
                    <a:cubicBezTo>
                      <a:pt x="617" y="101"/>
                      <a:pt x="605" y="65"/>
                      <a:pt x="594" y="29"/>
                    </a:cubicBezTo>
                    <a:lnTo>
                      <a:pt x="595" y="29"/>
                    </a:lnTo>
                    <a:cubicBezTo>
                      <a:pt x="625" y="19"/>
                      <a:pt x="656" y="9"/>
                      <a:pt x="687" y="0"/>
                    </a:cubicBezTo>
                    <a:cubicBezTo>
                      <a:pt x="784" y="242"/>
                      <a:pt x="873" y="484"/>
                      <a:pt x="984" y="724"/>
                    </a:cubicBezTo>
                    <a:cubicBezTo>
                      <a:pt x="1053" y="873"/>
                      <a:pt x="1125" y="1023"/>
                      <a:pt x="1158" y="1176"/>
                    </a:cubicBezTo>
                    <a:cubicBezTo>
                      <a:pt x="1184" y="1301"/>
                      <a:pt x="1192" y="1421"/>
                      <a:pt x="1008" y="1509"/>
                    </a:cubicBezTo>
                    <a:cubicBezTo>
                      <a:pt x="893" y="1565"/>
                      <a:pt x="981" y="1676"/>
                      <a:pt x="1130" y="1676"/>
                    </a:cubicBezTo>
                    <a:cubicBezTo>
                      <a:pt x="1132" y="1676"/>
                      <a:pt x="1134" y="1676"/>
                      <a:pt x="1136" y="1676"/>
                    </a:cubicBezTo>
                    <a:cubicBezTo>
                      <a:pt x="1150" y="1676"/>
                      <a:pt x="1164" y="1676"/>
                      <a:pt x="1177" y="1675"/>
                    </a:cubicBezTo>
                    <a:cubicBezTo>
                      <a:pt x="1091" y="1689"/>
                      <a:pt x="1005" y="1701"/>
                      <a:pt x="918" y="1711"/>
                    </a:cubicBezTo>
                    <a:cubicBezTo>
                      <a:pt x="786" y="1727"/>
                      <a:pt x="652" y="1736"/>
                      <a:pt x="519" y="1736"/>
                    </a:cubicBezTo>
                  </a:path>
                </a:pathLst>
              </a:custGeom>
              <a:solidFill>
                <a:srgbClr val="C172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" name="Freeform 1131">
                <a:extLst>
                  <a:ext uri="{FF2B5EF4-FFF2-40B4-BE49-F238E27FC236}">
                    <a16:creationId xmlns:a16="http://schemas.microsoft.com/office/drawing/2014/main" id="{8F068CD7-F019-467D-91AD-CCF1E2DF18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8831" y="2832100"/>
                <a:ext cx="33338" cy="85725"/>
              </a:xfrm>
              <a:custGeom>
                <a:avLst/>
                <a:gdLst>
                  <a:gd name="T0" fmla="*/ 67 w 67"/>
                  <a:gd name="T1" fmla="*/ 170 h 170"/>
                  <a:gd name="T2" fmla="*/ 0 w 67"/>
                  <a:gd name="T3" fmla="*/ 0 h 170"/>
                  <a:gd name="T4" fmla="*/ 0 w 67"/>
                  <a:gd name="T5" fmla="*/ 0 h 170"/>
                  <a:gd name="T6" fmla="*/ 67 w 67"/>
                  <a:gd name="T7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170">
                    <a:moveTo>
                      <a:pt x="67" y="170"/>
                    </a:moveTo>
                    <a:cubicBezTo>
                      <a:pt x="47" y="113"/>
                      <a:pt x="24" y="56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5" y="56"/>
                      <a:pt x="47" y="113"/>
                      <a:pt x="67" y="170"/>
                    </a:cubicBezTo>
                    <a:close/>
                  </a:path>
                </a:pathLst>
              </a:custGeom>
              <a:solidFill>
                <a:srgbClr val="B09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Freeform 1132">
                <a:extLst>
                  <a:ext uri="{FF2B5EF4-FFF2-40B4-BE49-F238E27FC236}">
                    <a16:creationId xmlns:a16="http://schemas.microsoft.com/office/drawing/2014/main" id="{E18223DF-E110-46D8-A646-D1CB1F447A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58206" y="2771775"/>
                <a:ext cx="574675" cy="277813"/>
              </a:xfrm>
              <a:custGeom>
                <a:avLst/>
                <a:gdLst>
                  <a:gd name="T0" fmla="*/ 614 w 1152"/>
                  <a:gd name="T1" fmla="*/ 557 h 557"/>
                  <a:gd name="T2" fmla="*/ 388 w 1152"/>
                  <a:gd name="T3" fmla="*/ 539 h 557"/>
                  <a:gd name="T4" fmla="*/ 53 w 1152"/>
                  <a:gd name="T5" fmla="*/ 423 h 557"/>
                  <a:gd name="T6" fmla="*/ 48 w 1152"/>
                  <a:gd name="T7" fmla="*/ 256 h 557"/>
                  <a:gd name="T8" fmla="*/ 423 w 1152"/>
                  <a:gd name="T9" fmla="*/ 37 h 557"/>
                  <a:gd name="T10" fmla="*/ 753 w 1152"/>
                  <a:gd name="T11" fmla="*/ 344 h 557"/>
                  <a:gd name="T12" fmla="*/ 754 w 1152"/>
                  <a:gd name="T13" fmla="*/ 344 h 557"/>
                  <a:gd name="T14" fmla="*/ 762 w 1152"/>
                  <a:gd name="T15" fmla="*/ 339 h 557"/>
                  <a:gd name="T16" fmla="*/ 833 w 1152"/>
                  <a:gd name="T17" fmla="*/ 345 h 557"/>
                  <a:gd name="T18" fmla="*/ 970 w 1152"/>
                  <a:gd name="T19" fmla="*/ 325 h 557"/>
                  <a:gd name="T20" fmla="*/ 974 w 1152"/>
                  <a:gd name="T21" fmla="*/ 325 h 557"/>
                  <a:gd name="T22" fmla="*/ 981 w 1152"/>
                  <a:gd name="T23" fmla="*/ 324 h 557"/>
                  <a:gd name="T24" fmla="*/ 1005 w 1152"/>
                  <a:gd name="T25" fmla="*/ 317 h 557"/>
                  <a:gd name="T26" fmla="*/ 761 w 1152"/>
                  <a:gd name="T27" fmla="*/ 359 h 557"/>
                  <a:gd name="T28" fmla="*/ 459 w 1152"/>
                  <a:gd name="T29" fmla="*/ 310 h 557"/>
                  <a:gd name="T30" fmla="*/ 264 w 1152"/>
                  <a:gd name="T31" fmla="*/ 267 h 557"/>
                  <a:gd name="T32" fmla="*/ 182 w 1152"/>
                  <a:gd name="T33" fmla="*/ 320 h 557"/>
                  <a:gd name="T34" fmla="*/ 524 w 1152"/>
                  <a:gd name="T35" fmla="*/ 539 h 557"/>
                  <a:gd name="T36" fmla="*/ 614 w 1152"/>
                  <a:gd name="T37" fmla="*/ 557 h 557"/>
                  <a:gd name="T38" fmla="*/ 834 w 1152"/>
                  <a:gd name="T39" fmla="*/ 315 h 557"/>
                  <a:gd name="T40" fmla="*/ 685 w 1152"/>
                  <a:gd name="T41" fmla="*/ 288 h 557"/>
                  <a:gd name="T42" fmla="*/ 734 w 1152"/>
                  <a:gd name="T43" fmla="*/ 129 h 557"/>
                  <a:gd name="T44" fmla="*/ 780 w 1152"/>
                  <a:gd name="T45" fmla="*/ 132 h 557"/>
                  <a:gd name="T46" fmla="*/ 783 w 1152"/>
                  <a:gd name="T47" fmla="*/ 133 h 557"/>
                  <a:gd name="T48" fmla="*/ 785 w 1152"/>
                  <a:gd name="T49" fmla="*/ 132 h 557"/>
                  <a:gd name="T50" fmla="*/ 807 w 1152"/>
                  <a:gd name="T51" fmla="*/ 142 h 557"/>
                  <a:gd name="T52" fmla="*/ 809 w 1152"/>
                  <a:gd name="T53" fmla="*/ 142 h 557"/>
                  <a:gd name="T54" fmla="*/ 814 w 1152"/>
                  <a:gd name="T55" fmla="*/ 138 h 557"/>
                  <a:gd name="T56" fmla="*/ 696 w 1152"/>
                  <a:gd name="T57" fmla="*/ 0 h 557"/>
                  <a:gd name="T58" fmla="*/ 1061 w 1152"/>
                  <a:gd name="T59" fmla="*/ 231 h 557"/>
                  <a:gd name="T60" fmla="*/ 834 w 1152"/>
                  <a:gd name="T61" fmla="*/ 315 h 557"/>
                  <a:gd name="T62" fmla="*/ 570 w 1152"/>
                  <a:gd name="T63" fmla="*/ 234 h 557"/>
                  <a:gd name="T64" fmla="*/ 541 w 1152"/>
                  <a:gd name="T65" fmla="*/ 194 h 557"/>
                  <a:gd name="T66" fmla="*/ 450 w 1152"/>
                  <a:gd name="T67" fmla="*/ 30 h 557"/>
                  <a:gd name="T68" fmla="*/ 585 w 1152"/>
                  <a:gd name="T69" fmla="*/ 6 h 557"/>
                  <a:gd name="T70" fmla="*/ 652 w 1152"/>
                  <a:gd name="T71" fmla="*/ 1 h 557"/>
                  <a:gd name="T72" fmla="*/ 711 w 1152"/>
                  <a:gd name="T73" fmla="*/ 77 h 557"/>
                  <a:gd name="T74" fmla="*/ 758 w 1152"/>
                  <a:gd name="T75" fmla="*/ 117 h 557"/>
                  <a:gd name="T76" fmla="*/ 709 w 1152"/>
                  <a:gd name="T77" fmla="*/ 114 h 557"/>
                  <a:gd name="T78" fmla="*/ 570 w 1152"/>
                  <a:gd name="T79" fmla="*/ 234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152" h="557">
                    <a:moveTo>
                      <a:pt x="614" y="557"/>
                    </a:moveTo>
                    <a:cubicBezTo>
                      <a:pt x="538" y="555"/>
                      <a:pt x="463" y="549"/>
                      <a:pt x="388" y="539"/>
                    </a:cubicBezTo>
                    <a:cubicBezTo>
                      <a:pt x="256" y="522"/>
                      <a:pt x="122" y="490"/>
                      <a:pt x="53" y="423"/>
                    </a:cubicBezTo>
                    <a:cubicBezTo>
                      <a:pt x="0" y="372"/>
                      <a:pt x="13" y="309"/>
                      <a:pt x="48" y="256"/>
                    </a:cubicBezTo>
                    <a:cubicBezTo>
                      <a:pt x="110" y="162"/>
                      <a:pt x="255" y="82"/>
                      <a:pt x="423" y="37"/>
                    </a:cubicBezTo>
                    <a:cubicBezTo>
                      <a:pt x="465" y="147"/>
                      <a:pt x="513" y="317"/>
                      <a:pt x="753" y="344"/>
                    </a:cubicBezTo>
                    <a:cubicBezTo>
                      <a:pt x="753" y="344"/>
                      <a:pt x="754" y="344"/>
                      <a:pt x="754" y="344"/>
                    </a:cubicBezTo>
                    <a:cubicBezTo>
                      <a:pt x="759" y="344"/>
                      <a:pt x="762" y="342"/>
                      <a:pt x="762" y="339"/>
                    </a:cubicBezTo>
                    <a:cubicBezTo>
                      <a:pt x="786" y="343"/>
                      <a:pt x="810" y="345"/>
                      <a:pt x="833" y="345"/>
                    </a:cubicBezTo>
                    <a:cubicBezTo>
                      <a:pt x="882" y="345"/>
                      <a:pt x="928" y="337"/>
                      <a:pt x="970" y="325"/>
                    </a:cubicBezTo>
                    <a:cubicBezTo>
                      <a:pt x="971" y="325"/>
                      <a:pt x="972" y="325"/>
                      <a:pt x="974" y="325"/>
                    </a:cubicBezTo>
                    <a:cubicBezTo>
                      <a:pt x="976" y="325"/>
                      <a:pt x="978" y="325"/>
                      <a:pt x="981" y="324"/>
                    </a:cubicBezTo>
                    <a:cubicBezTo>
                      <a:pt x="989" y="322"/>
                      <a:pt x="997" y="320"/>
                      <a:pt x="1005" y="317"/>
                    </a:cubicBezTo>
                    <a:cubicBezTo>
                      <a:pt x="935" y="346"/>
                      <a:pt x="850" y="359"/>
                      <a:pt x="761" y="359"/>
                    </a:cubicBezTo>
                    <a:cubicBezTo>
                      <a:pt x="657" y="359"/>
                      <a:pt x="550" y="341"/>
                      <a:pt x="459" y="310"/>
                    </a:cubicBezTo>
                    <a:cubicBezTo>
                      <a:pt x="413" y="294"/>
                      <a:pt x="328" y="267"/>
                      <a:pt x="264" y="267"/>
                    </a:cubicBezTo>
                    <a:cubicBezTo>
                      <a:pt x="219" y="267"/>
                      <a:pt x="185" y="280"/>
                      <a:pt x="182" y="320"/>
                    </a:cubicBezTo>
                    <a:cubicBezTo>
                      <a:pt x="174" y="431"/>
                      <a:pt x="356" y="498"/>
                      <a:pt x="524" y="539"/>
                    </a:cubicBezTo>
                    <a:cubicBezTo>
                      <a:pt x="553" y="546"/>
                      <a:pt x="583" y="552"/>
                      <a:pt x="614" y="557"/>
                    </a:cubicBezTo>
                    <a:moveTo>
                      <a:pt x="834" y="315"/>
                    </a:moveTo>
                    <a:cubicBezTo>
                      <a:pt x="782" y="315"/>
                      <a:pt x="729" y="307"/>
                      <a:pt x="685" y="288"/>
                    </a:cubicBezTo>
                    <a:cubicBezTo>
                      <a:pt x="576" y="240"/>
                      <a:pt x="589" y="129"/>
                      <a:pt x="734" y="129"/>
                    </a:cubicBezTo>
                    <a:cubicBezTo>
                      <a:pt x="748" y="129"/>
                      <a:pt x="763" y="130"/>
                      <a:pt x="780" y="132"/>
                    </a:cubicBezTo>
                    <a:cubicBezTo>
                      <a:pt x="781" y="132"/>
                      <a:pt x="782" y="133"/>
                      <a:pt x="783" y="133"/>
                    </a:cubicBezTo>
                    <a:cubicBezTo>
                      <a:pt x="784" y="133"/>
                      <a:pt x="784" y="133"/>
                      <a:pt x="785" y="132"/>
                    </a:cubicBezTo>
                    <a:cubicBezTo>
                      <a:pt x="792" y="136"/>
                      <a:pt x="799" y="139"/>
                      <a:pt x="807" y="142"/>
                    </a:cubicBezTo>
                    <a:cubicBezTo>
                      <a:pt x="808" y="142"/>
                      <a:pt x="809" y="142"/>
                      <a:pt x="809" y="142"/>
                    </a:cubicBezTo>
                    <a:cubicBezTo>
                      <a:pt x="813" y="142"/>
                      <a:pt x="815" y="140"/>
                      <a:pt x="814" y="138"/>
                    </a:cubicBezTo>
                    <a:cubicBezTo>
                      <a:pt x="767" y="95"/>
                      <a:pt x="741" y="44"/>
                      <a:pt x="696" y="0"/>
                    </a:cubicBezTo>
                    <a:cubicBezTo>
                      <a:pt x="924" y="3"/>
                      <a:pt x="1152" y="93"/>
                      <a:pt x="1061" y="231"/>
                    </a:cubicBezTo>
                    <a:cubicBezTo>
                      <a:pt x="1026" y="285"/>
                      <a:pt x="931" y="315"/>
                      <a:pt x="834" y="315"/>
                    </a:cubicBezTo>
                    <a:moveTo>
                      <a:pt x="570" y="234"/>
                    </a:moveTo>
                    <a:cubicBezTo>
                      <a:pt x="559" y="221"/>
                      <a:pt x="550" y="207"/>
                      <a:pt x="541" y="194"/>
                    </a:cubicBezTo>
                    <a:cubicBezTo>
                      <a:pt x="506" y="140"/>
                      <a:pt x="488" y="84"/>
                      <a:pt x="450" y="30"/>
                    </a:cubicBezTo>
                    <a:cubicBezTo>
                      <a:pt x="494" y="20"/>
                      <a:pt x="539" y="12"/>
                      <a:pt x="585" y="6"/>
                    </a:cubicBezTo>
                    <a:cubicBezTo>
                      <a:pt x="607" y="3"/>
                      <a:pt x="630" y="2"/>
                      <a:pt x="652" y="1"/>
                    </a:cubicBezTo>
                    <a:cubicBezTo>
                      <a:pt x="664" y="27"/>
                      <a:pt x="691" y="53"/>
                      <a:pt x="711" y="77"/>
                    </a:cubicBezTo>
                    <a:cubicBezTo>
                      <a:pt x="724" y="91"/>
                      <a:pt x="739" y="105"/>
                      <a:pt x="758" y="117"/>
                    </a:cubicBezTo>
                    <a:cubicBezTo>
                      <a:pt x="740" y="115"/>
                      <a:pt x="724" y="114"/>
                      <a:pt x="709" y="114"/>
                    </a:cubicBezTo>
                    <a:cubicBezTo>
                      <a:pt x="596" y="114"/>
                      <a:pt x="548" y="176"/>
                      <a:pt x="570" y="234"/>
                    </a:cubicBezTo>
                    <a:close/>
                  </a:path>
                </a:pathLst>
              </a:custGeom>
              <a:solidFill>
                <a:srgbClr val="B66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" name="Freeform 1133">
                <a:extLst>
                  <a:ext uri="{FF2B5EF4-FFF2-40B4-BE49-F238E27FC236}">
                    <a16:creationId xmlns:a16="http://schemas.microsoft.com/office/drawing/2014/main" id="{6D8EC73E-CCC8-4AAE-97F6-D10A0B1B8F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9181" y="2078038"/>
                <a:ext cx="750888" cy="900113"/>
              </a:xfrm>
              <a:custGeom>
                <a:avLst/>
                <a:gdLst>
                  <a:gd name="T0" fmla="*/ 1142 w 1505"/>
                  <a:gd name="T1" fmla="*/ 1803 h 1803"/>
                  <a:gd name="T2" fmla="*/ 975 w 1505"/>
                  <a:gd name="T3" fmla="*/ 1770 h 1803"/>
                  <a:gd name="T4" fmla="*/ 407 w 1505"/>
                  <a:gd name="T5" fmla="*/ 1641 h 1803"/>
                  <a:gd name="T6" fmla="*/ 0 w 1505"/>
                  <a:gd name="T7" fmla="*/ 1580 h 1803"/>
                  <a:gd name="T8" fmla="*/ 372 w 1505"/>
                  <a:gd name="T9" fmla="*/ 1386 h 1803"/>
                  <a:gd name="T10" fmla="*/ 803 w 1505"/>
                  <a:gd name="T11" fmla="*/ 332 h 1803"/>
                  <a:gd name="T12" fmla="*/ 559 w 1505"/>
                  <a:gd name="T13" fmla="*/ 0 h 1803"/>
                  <a:gd name="T14" fmla="*/ 1195 w 1505"/>
                  <a:gd name="T15" fmla="*/ 94 h 1803"/>
                  <a:gd name="T16" fmla="*/ 1125 w 1505"/>
                  <a:gd name="T17" fmla="*/ 326 h 1803"/>
                  <a:gd name="T18" fmla="*/ 933 w 1505"/>
                  <a:gd name="T19" fmla="*/ 858 h 1803"/>
                  <a:gd name="T20" fmla="*/ 813 w 1505"/>
                  <a:gd name="T21" fmla="*/ 1114 h 1803"/>
                  <a:gd name="T22" fmla="*/ 785 w 1505"/>
                  <a:gd name="T23" fmla="*/ 1180 h 1803"/>
                  <a:gd name="T24" fmla="*/ 783 w 1505"/>
                  <a:gd name="T25" fmla="*/ 1487 h 1803"/>
                  <a:gd name="T26" fmla="*/ 1126 w 1505"/>
                  <a:gd name="T27" fmla="*/ 1592 h 1803"/>
                  <a:gd name="T28" fmla="*/ 1392 w 1505"/>
                  <a:gd name="T29" fmla="*/ 1640 h 1803"/>
                  <a:gd name="T30" fmla="*/ 1394 w 1505"/>
                  <a:gd name="T31" fmla="*/ 1765 h 1803"/>
                  <a:gd name="T32" fmla="*/ 1142 w 1505"/>
                  <a:gd name="T33" fmla="*/ 1803 h 1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05" h="1803">
                    <a:moveTo>
                      <a:pt x="1142" y="1803"/>
                    </a:moveTo>
                    <a:cubicBezTo>
                      <a:pt x="1085" y="1793"/>
                      <a:pt x="1029" y="1782"/>
                      <a:pt x="975" y="1770"/>
                    </a:cubicBezTo>
                    <a:cubicBezTo>
                      <a:pt x="785" y="1729"/>
                      <a:pt x="601" y="1678"/>
                      <a:pt x="407" y="1641"/>
                    </a:cubicBezTo>
                    <a:cubicBezTo>
                      <a:pt x="275" y="1615"/>
                      <a:pt x="138" y="1597"/>
                      <a:pt x="0" y="1580"/>
                    </a:cubicBezTo>
                    <a:cubicBezTo>
                      <a:pt x="137" y="1523"/>
                      <a:pt x="263" y="1459"/>
                      <a:pt x="372" y="1386"/>
                    </a:cubicBezTo>
                    <a:cubicBezTo>
                      <a:pt x="811" y="1092"/>
                      <a:pt x="893" y="694"/>
                      <a:pt x="803" y="332"/>
                    </a:cubicBezTo>
                    <a:cubicBezTo>
                      <a:pt x="773" y="212"/>
                      <a:pt x="693" y="95"/>
                      <a:pt x="559" y="0"/>
                    </a:cubicBezTo>
                    <a:cubicBezTo>
                      <a:pt x="774" y="27"/>
                      <a:pt x="987" y="57"/>
                      <a:pt x="1195" y="94"/>
                    </a:cubicBezTo>
                    <a:cubicBezTo>
                      <a:pt x="1173" y="171"/>
                      <a:pt x="1149" y="249"/>
                      <a:pt x="1125" y="326"/>
                    </a:cubicBezTo>
                    <a:cubicBezTo>
                      <a:pt x="1071" y="505"/>
                      <a:pt x="1010" y="682"/>
                      <a:pt x="933" y="858"/>
                    </a:cubicBezTo>
                    <a:cubicBezTo>
                      <a:pt x="896" y="944"/>
                      <a:pt x="854" y="1029"/>
                      <a:pt x="813" y="1114"/>
                    </a:cubicBezTo>
                    <a:cubicBezTo>
                      <a:pt x="803" y="1136"/>
                      <a:pt x="793" y="1158"/>
                      <a:pt x="785" y="1180"/>
                    </a:cubicBezTo>
                    <a:cubicBezTo>
                      <a:pt x="727" y="1281"/>
                      <a:pt x="679" y="1398"/>
                      <a:pt x="783" y="1487"/>
                    </a:cubicBezTo>
                    <a:cubicBezTo>
                      <a:pt x="866" y="1559"/>
                      <a:pt x="982" y="1577"/>
                      <a:pt x="1126" y="1592"/>
                    </a:cubicBezTo>
                    <a:cubicBezTo>
                      <a:pt x="1218" y="1601"/>
                      <a:pt x="1315" y="1609"/>
                      <a:pt x="1392" y="1640"/>
                    </a:cubicBezTo>
                    <a:cubicBezTo>
                      <a:pt x="1478" y="1676"/>
                      <a:pt x="1505" y="1735"/>
                      <a:pt x="1394" y="1765"/>
                    </a:cubicBezTo>
                    <a:cubicBezTo>
                      <a:pt x="1317" y="1786"/>
                      <a:pt x="1230" y="1796"/>
                      <a:pt x="1142" y="1803"/>
                    </a:cubicBezTo>
                    <a:close/>
                  </a:path>
                </a:pathLst>
              </a:custGeom>
              <a:solidFill>
                <a:srgbClr val="CC87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Freeform 1134">
                <a:extLst>
                  <a:ext uri="{FF2B5EF4-FFF2-40B4-BE49-F238E27FC236}">
                    <a16:creationId xmlns:a16="http://schemas.microsoft.com/office/drawing/2014/main" id="{C857A7F2-6E48-4534-AD6B-774DC79370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2194" y="2876550"/>
                <a:ext cx="303213" cy="50800"/>
              </a:xfrm>
              <a:custGeom>
                <a:avLst/>
                <a:gdLst>
                  <a:gd name="T0" fmla="*/ 608 w 608"/>
                  <a:gd name="T1" fmla="*/ 102 h 102"/>
                  <a:gd name="T2" fmla="*/ 0 w 608"/>
                  <a:gd name="T3" fmla="*/ 0 h 102"/>
                  <a:gd name="T4" fmla="*/ 0 w 608"/>
                  <a:gd name="T5" fmla="*/ 0 h 102"/>
                  <a:gd name="T6" fmla="*/ 608 w 608"/>
                  <a:gd name="T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8" h="102">
                    <a:moveTo>
                      <a:pt x="608" y="102"/>
                    </a:moveTo>
                    <a:cubicBezTo>
                      <a:pt x="409" y="56"/>
                      <a:pt x="206" y="25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6" y="25"/>
                      <a:pt x="409" y="56"/>
                      <a:pt x="608" y="102"/>
                    </a:cubicBezTo>
                    <a:close/>
                  </a:path>
                </a:pathLst>
              </a:custGeom>
              <a:solidFill>
                <a:srgbClr val="6F8F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" name="Freeform 1135">
                <a:extLst>
                  <a:ext uri="{FF2B5EF4-FFF2-40B4-BE49-F238E27FC236}">
                    <a16:creationId xmlns:a16="http://schemas.microsoft.com/office/drawing/2014/main" id="{A21BADCA-911A-4DFA-B017-5427298DC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4294" y="2062163"/>
                <a:ext cx="6350" cy="1588"/>
              </a:xfrm>
              <a:custGeom>
                <a:avLst/>
                <a:gdLst>
                  <a:gd name="T0" fmla="*/ 11 w 11"/>
                  <a:gd name="T1" fmla="*/ 1 h 1"/>
                  <a:gd name="T2" fmla="*/ 0 w 11"/>
                  <a:gd name="T3" fmla="*/ 0 h 1"/>
                  <a:gd name="T4" fmla="*/ 11 w 1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">
                    <a:moveTo>
                      <a:pt x="11" y="1"/>
                    </a:moveTo>
                    <a:cubicBezTo>
                      <a:pt x="7" y="1"/>
                      <a:pt x="3" y="0"/>
                      <a:pt x="0" y="0"/>
                    </a:cubicBezTo>
                    <a:cubicBezTo>
                      <a:pt x="3" y="0"/>
                      <a:pt x="7" y="1"/>
                      <a:pt x="11" y="1"/>
                    </a:cubicBezTo>
                    <a:close/>
                  </a:path>
                </a:pathLst>
              </a:custGeom>
              <a:solidFill>
                <a:srgbClr val="ECD2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" name="Freeform 1137">
                <a:extLst>
                  <a:ext uri="{FF2B5EF4-FFF2-40B4-BE49-F238E27FC236}">
                    <a16:creationId xmlns:a16="http://schemas.microsoft.com/office/drawing/2014/main" id="{5CCA1083-FDFC-4357-AD6E-A4B305FB68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58906" y="2667000"/>
                <a:ext cx="609600" cy="322263"/>
              </a:xfrm>
              <a:custGeom>
                <a:avLst/>
                <a:gdLst>
                  <a:gd name="T0" fmla="*/ 740 w 1222"/>
                  <a:gd name="T1" fmla="*/ 648 h 648"/>
                  <a:gd name="T2" fmla="*/ 463 w 1222"/>
                  <a:gd name="T3" fmla="*/ 623 h 648"/>
                  <a:gd name="T4" fmla="*/ 715 w 1222"/>
                  <a:gd name="T5" fmla="*/ 585 h 648"/>
                  <a:gd name="T6" fmla="*/ 713 w 1222"/>
                  <a:gd name="T7" fmla="*/ 460 h 648"/>
                  <a:gd name="T8" fmla="*/ 447 w 1222"/>
                  <a:gd name="T9" fmla="*/ 412 h 648"/>
                  <a:gd name="T10" fmla="*/ 104 w 1222"/>
                  <a:gd name="T11" fmla="*/ 307 h 648"/>
                  <a:gd name="T12" fmla="*/ 106 w 1222"/>
                  <a:gd name="T13" fmla="*/ 0 h 648"/>
                  <a:gd name="T14" fmla="*/ 87 w 1222"/>
                  <a:gd name="T15" fmla="*/ 179 h 648"/>
                  <a:gd name="T16" fmla="*/ 372 w 1222"/>
                  <a:gd name="T17" fmla="*/ 376 h 648"/>
                  <a:gd name="T18" fmla="*/ 495 w 1222"/>
                  <a:gd name="T19" fmla="*/ 392 h 648"/>
                  <a:gd name="T20" fmla="*/ 545 w 1222"/>
                  <a:gd name="T21" fmla="*/ 389 h 648"/>
                  <a:gd name="T22" fmla="*/ 728 w 1222"/>
                  <a:gd name="T23" fmla="*/ 302 h 648"/>
                  <a:gd name="T24" fmla="*/ 773 w 1222"/>
                  <a:gd name="T25" fmla="*/ 211 h 648"/>
                  <a:gd name="T26" fmla="*/ 805 w 1222"/>
                  <a:gd name="T27" fmla="*/ 148 h 648"/>
                  <a:gd name="T28" fmla="*/ 810 w 1222"/>
                  <a:gd name="T29" fmla="*/ 147 h 648"/>
                  <a:gd name="T30" fmla="*/ 819 w 1222"/>
                  <a:gd name="T31" fmla="*/ 149 h 648"/>
                  <a:gd name="T32" fmla="*/ 1198 w 1222"/>
                  <a:gd name="T33" fmla="*/ 366 h 648"/>
                  <a:gd name="T34" fmla="*/ 1212 w 1222"/>
                  <a:gd name="T35" fmla="*/ 503 h 648"/>
                  <a:gd name="T36" fmla="*/ 1008 w 1222"/>
                  <a:gd name="T37" fmla="*/ 612 h 648"/>
                  <a:gd name="T38" fmla="*/ 942 w 1222"/>
                  <a:gd name="T39" fmla="*/ 629 h 648"/>
                  <a:gd name="T40" fmla="*/ 774 w 1222"/>
                  <a:gd name="T41" fmla="*/ 648 h 648"/>
                  <a:gd name="T42" fmla="*/ 740 w 1222"/>
                  <a:gd name="T43" fmla="*/ 648 h 648"/>
                  <a:gd name="T44" fmla="*/ 481 w 1222"/>
                  <a:gd name="T45" fmla="*/ 369 h 648"/>
                  <a:gd name="T46" fmla="*/ 241 w 1222"/>
                  <a:gd name="T47" fmla="*/ 277 h 648"/>
                  <a:gd name="T48" fmla="*/ 229 w 1222"/>
                  <a:gd name="T49" fmla="*/ 264 h 648"/>
                  <a:gd name="T50" fmla="*/ 525 w 1222"/>
                  <a:gd name="T51" fmla="*/ 115 h 648"/>
                  <a:gd name="T52" fmla="*/ 534 w 1222"/>
                  <a:gd name="T53" fmla="*/ 114 h 648"/>
                  <a:gd name="T54" fmla="*/ 554 w 1222"/>
                  <a:gd name="T55" fmla="*/ 122 h 648"/>
                  <a:gd name="T56" fmla="*/ 540 w 1222"/>
                  <a:gd name="T57" fmla="*/ 152 h 648"/>
                  <a:gd name="T58" fmla="*/ 505 w 1222"/>
                  <a:gd name="T59" fmla="*/ 198 h 648"/>
                  <a:gd name="T60" fmla="*/ 493 w 1222"/>
                  <a:gd name="T61" fmla="*/ 206 h 648"/>
                  <a:gd name="T62" fmla="*/ 491 w 1222"/>
                  <a:gd name="T63" fmla="*/ 211 h 648"/>
                  <a:gd name="T64" fmla="*/ 496 w 1222"/>
                  <a:gd name="T65" fmla="*/ 217 h 648"/>
                  <a:gd name="T66" fmla="*/ 680 w 1222"/>
                  <a:gd name="T67" fmla="*/ 277 h 648"/>
                  <a:gd name="T68" fmla="*/ 481 w 1222"/>
                  <a:gd name="T69" fmla="*/ 369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22" h="648">
                    <a:moveTo>
                      <a:pt x="740" y="648"/>
                    </a:moveTo>
                    <a:cubicBezTo>
                      <a:pt x="648" y="648"/>
                      <a:pt x="554" y="638"/>
                      <a:pt x="463" y="623"/>
                    </a:cubicBezTo>
                    <a:cubicBezTo>
                      <a:pt x="551" y="616"/>
                      <a:pt x="638" y="606"/>
                      <a:pt x="715" y="585"/>
                    </a:cubicBezTo>
                    <a:cubicBezTo>
                      <a:pt x="826" y="555"/>
                      <a:pt x="799" y="496"/>
                      <a:pt x="713" y="460"/>
                    </a:cubicBezTo>
                    <a:cubicBezTo>
                      <a:pt x="636" y="429"/>
                      <a:pt x="539" y="421"/>
                      <a:pt x="447" y="412"/>
                    </a:cubicBezTo>
                    <a:cubicBezTo>
                      <a:pt x="303" y="397"/>
                      <a:pt x="187" y="379"/>
                      <a:pt x="104" y="307"/>
                    </a:cubicBezTo>
                    <a:cubicBezTo>
                      <a:pt x="0" y="218"/>
                      <a:pt x="48" y="101"/>
                      <a:pt x="106" y="0"/>
                    </a:cubicBezTo>
                    <a:cubicBezTo>
                      <a:pt x="84" y="59"/>
                      <a:pt x="73" y="118"/>
                      <a:pt x="87" y="179"/>
                    </a:cubicBezTo>
                    <a:cubicBezTo>
                      <a:pt x="110" y="274"/>
                      <a:pt x="217" y="347"/>
                      <a:pt x="372" y="376"/>
                    </a:cubicBezTo>
                    <a:cubicBezTo>
                      <a:pt x="410" y="386"/>
                      <a:pt x="453" y="392"/>
                      <a:pt x="495" y="392"/>
                    </a:cubicBezTo>
                    <a:cubicBezTo>
                      <a:pt x="512" y="392"/>
                      <a:pt x="529" y="391"/>
                      <a:pt x="545" y="389"/>
                    </a:cubicBezTo>
                    <a:cubicBezTo>
                      <a:pt x="629" y="384"/>
                      <a:pt x="713" y="347"/>
                      <a:pt x="728" y="302"/>
                    </a:cubicBezTo>
                    <a:cubicBezTo>
                      <a:pt x="751" y="273"/>
                      <a:pt x="759" y="240"/>
                      <a:pt x="773" y="211"/>
                    </a:cubicBezTo>
                    <a:cubicBezTo>
                      <a:pt x="782" y="190"/>
                      <a:pt x="793" y="169"/>
                      <a:pt x="805" y="148"/>
                    </a:cubicBezTo>
                    <a:cubicBezTo>
                      <a:pt x="807" y="148"/>
                      <a:pt x="808" y="147"/>
                      <a:pt x="810" y="147"/>
                    </a:cubicBezTo>
                    <a:cubicBezTo>
                      <a:pt x="813" y="147"/>
                      <a:pt x="816" y="148"/>
                      <a:pt x="819" y="149"/>
                    </a:cubicBezTo>
                    <a:cubicBezTo>
                      <a:pt x="1012" y="163"/>
                      <a:pt x="1153" y="267"/>
                      <a:pt x="1198" y="366"/>
                    </a:cubicBezTo>
                    <a:cubicBezTo>
                      <a:pt x="1218" y="412"/>
                      <a:pt x="1222" y="458"/>
                      <a:pt x="1212" y="503"/>
                    </a:cubicBezTo>
                    <a:cubicBezTo>
                      <a:pt x="1164" y="548"/>
                      <a:pt x="1095" y="586"/>
                      <a:pt x="1008" y="612"/>
                    </a:cubicBezTo>
                    <a:cubicBezTo>
                      <a:pt x="986" y="619"/>
                      <a:pt x="964" y="624"/>
                      <a:pt x="942" y="629"/>
                    </a:cubicBezTo>
                    <a:cubicBezTo>
                      <a:pt x="886" y="636"/>
                      <a:pt x="830" y="642"/>
                      <a:pt x="774" y="648"/>
                    </a:cubicBezTo>
                    <a:cubicBezTo>
                      <a:pt x="763" y="648"/>
                      <a:pt x="751" y="648"/>
                      <a:pt x="740" y="648"/>
                    </a:cubicBezTo>
                    <a:moveTo>
                      <a:pt x="481" y="369"/>
                    </a:moveTo>
                    <a:cubicBezTo>
                      <a:pt x="383" y="362"/>
                      <a:pt x="289" y="321"/>
                      <a:pt x="241" y="277"/>
                    </a:cubicBezTo>
                    <a:cubicBezTo>
                      <a:pt x="236" y="273"/>
                      <a:pt x="232" y="268"/>
                      <a:pt x="229" y="264"/>
                    </a:cubicBezTo>
                    <a:cubicBezTo>
                      <a:pt x="276" y="203"/>
                      <a:pt x="434" y="139"/>
                      <a:pt x="525" y="115"/>
                    </a:cubicBezTo>
                    <a:cubicBezTo>
                      <a:pt x="528" y="114"/>
                      <a:pt x="531" y="114"/>
                      <a:pt x="534" y="114"/>
                    </a:cubicBezTo>
                    <a:cubicBezTo>
                      <a:pt x="544" y="114"/>
                      <a:pt x="552" y="117"/>
                      <a:pt x="554" y="122"/>
                    </a:cubicBezTo>
                    <a:cubicBezTo>
                      <a:pt x="549" y="131"/>
                      <a:pt x="545" y="142"/>
                      <a:pt x="540" y="152"/>
                    </a:cubicBezTo>
                    <a:cubicBezTo>
                      <a:pt x="530" y="168"/>
                      <a:pt x="519" y="184"/>
                      <a:pt x="505" y="198"/>
                    </a:cubicBezTo>
                    <a:cubicBezTo>
                      <a:pt x="501" y="201"/>
                      <a:pt x="497" y="204"/>
                      <a:pt x="493" y="206"/>
                    </a:cubicBezTo>
                    <a:cubicBezTo>
                      <a:pt x="491" y="207"/>
                      <a:pt x="490" y="209"/>
                      <a:pt x="491" y="211"/>
                    </a:cubicBezTo>
                    <a:cubicBezTo>
                      <a:pt x="488" y="213"/>
                      <a:pt x="490" y="217"/>
                      <a:pt x="496" y="217"/>
                    </a:cubicBezTo>
                    <a:cubicBezTo>
                      <a:pt x="572" y="217"/>
                      <a:pt x="658" y="234"/>
                      <a:pt x="680" y="277"/>
                    </a:cubicBezTo>
                    <a:cubicBezTo>
                      <a:pt x="709" y="335"/>
                      <a:pt x="563" y="366"/>
                      <a:pt x="481" y="369"/>
                    </a:cubicBezTo>
                  </a:path>
                </a:pathLst>
              </a:custGeom>
              <a:solidFill>
                <a:srgbClr val="C172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" name="Freeform 1138">
                <a:extLst>
                  <a:ext uri="{FF2B5EF4-FFF2-40B4-BE49-F238E27FC236}">
                    <a16:creationId xmlns:a16="http://schemas.microsoft.com/office/drawing/2014/main" id="{5EC0623D-041B-4C0C-9895-F198605437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28794" y="1922463"/>
                <a:ext cx="4763" cy="1588"/>
              </a:xfrm>
              <a:custGeom>
                <a:avLst/>
                <a:gdLst>
                  <a:gd name="T0" fmla="*/ 0 w 9"/>
                  <a:gd name="T1" fmla="*/ 4 h 4"/>
                  <a:gd name="T2" fmla="*/ 9 w 9"/>
                  <a:gd name="T3" fmla="*/ 0 h 4"/>
                  <a:gd name="T4" fmla="*/ 0 w 9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4">
                    <a:moveTo>
                      <a:pt x="0" y="4"/>
                    </a:moveTo>
                    <a:cubicBezTo>
                      <a:pt x="3" y="3"/>
                      <a:pt x="6" y="1"/>
                      <a:pt x="9" y="0"/>
                    </a:cubicBezTo>
                    <a:cubicBezTo>
                      <a:pt x="6" y="1"/>
                      <a:pt x="3" y="3"/>
                      <a:pt x="0" y="4"/>
                    </a:cubicBezTo>
                    <a:close/>
                  </a:path>
                </a:pathLst>
              </a:custGeom>
              <a:solidFill>
                <a:srgbClr val="868F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8" name="Freeform 1139">
                <a:extLst>
                  <a:ext uri="{FF2B5EF4-FFF2-40B4-BE49-F238E27FC236}">
                    <a16:creationId xmlns:a16="http://schemas.microsoft.com/office/drawing/2014/main" id="{CD9F2AE9-FB2B-4D86-8607-191236AAD4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47806" y="2684463"/>
                <a:ext cx="558800" cy="233363"/>
              </a:xfrm>
              <a:custGeom>
                <a:avLst/>
                <a:gdLst>
                  <a:gd name="T0" fmla="*/ 1031 w 1118"/>
                  <a:gd name="T1" fmla="*/ 467 h 467"/>
                  <a:gd name="T2" fmla="*/ 1017 w 1118"/>
                  <a:gd name="T3" fmla="*/ 330 h 467"/>
                  <a:gd name="T4" fmla="*/ 638 w 1118"/>
                  <a:gd name="T5" fmla="*/ 113 h 467"/>
                  <a:gd name="T6" fmla="*/ 629 w 1118"/>
                  <a:gd name="T7" fmla="*/ 111 h 467"/>
                  <a:gd name="T8" fmla="*/ 624 w 1118"/>
                  <a:gd name="T9" fmla="*/ 112 h 467"/>
                  <a:gd name="T10" fmla="*/ 679 w 1118"/>
                  <a:gd name="T11" fmla="*/ 5 h 467"/>
                  <a:gd name="T12" fmla="*/ 982 w 1118"/>
                  <a:gd name="T13" fmla="*/ 89 h 467"/>
                  <a:gd name="T14" fmla="*/ 1102 w 1118"/>
                  <a:gd name="T15" fmla="*/ 347 h 467"/>
                  <a:gd name="T16" fmla="*/ 1031 w 1118"/>
                  <a:gd name="T17" fmla="*/ 467 h 467"/>
                  <a:gd name="T18" fmla="*/ 48 w 1118"/>
                  <a:gd name="T19" fmla="*/ 228 h 467"/>
                  <a:gd name="T20" fmla="*/ 159 w 1118"/>
                  <a:gd name="T21" fmla="*/ 68 h 467"/>
                  <a:gd name="T22" fmla="*/ 423 w 1118"/>
                  <a:gd name="T23" fmla="*/ 7 h 467"/>
                  <a:gd name="T24" fmla="*/ 378 w 1118"/>
                  <a:gd name="T25" fmla="*/ 77 h 467"/>
                  <a:gd name="T26" fmla="*/ 373 w 1118"/>
                  <a:gd name="T27" fmla="*/ 86 h 467"/>
                  <a:gd name="T28" fmla="*/ 353 w 1118"/>
                  <a:gd name="T29" fmla="*/ 78 h 467"/>
                  <a:gd name="T30" fmla="*/ 344 w 1118"/>
                  <a:gd name="T31" fmla="*/ 79 h 467"/>
                  <a:gd name="T32" fmla="*/ 48 w 1118"/>
                  <a:gd name="T33" fmla="*/ 228 h 467"/>
                  <a:gd name="T34" fmla="*/ 535 w 1118"/>
                  <a:gd name="T35" fmla="*/ 216 h 467"/>
                  <a:gd name="T36" fmla="*/ 371 w 1118"/>
                  <a:gd name="T37" fmla="*/ 169 h 467"/>
                  <a:gd name="T38" fmla="*/ 349 w 1118"/>
                  <a:gd name="T39" fmla="*/ 170 h 467"/>
                  <a:gd name="T40" fmla="*/ 401 w 1118"/>
                  <a:gd name="T41" fmla="*/ 115 h 467"/>
                  <a:gd name="T42" fmla="*/ 478 w 1118"/>
                  <a:gd name="T43" fmla="*/ 3 h 467"/>
                  <a:gd name="T44" fmla="*/ 567 w 1118"/>
                  <a:gd name="T45" fmla="*/ 0 h 467"/>
                  <a:gd name="T46" fmla="*/ 585 w 1118"/>
                  <a:gd name="T47" fmla="*/ 0 h 467"/>
                  <a:gd name="T48" fmla="*/ 629 w 1118"/>
                  <a:gd name="T49" fmla="*/ 2 h 467"/>
                  <a:gd name="T50" fmla="*/ 535 w 1118"/>
                  <a:gd name="T51" fmla="*/ 216 h 467"/>
                  <a:gd name="T52" fmla="*/ 324 w 1118"/>
                  <a:gd name="T53" fmla="*/ 162 h 467"/>
                  <a:gd name="T54" fmla="*/ 359 w 1118"/>
                  <a:gd name="T55" fmla="*/ 116 h 467"/>
                  <a:gd name="T56" fmla="*/ 324 w 1118"/>
                  <a:gd name="T57" fmla="*/ 162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18" h="467">
                    <a:moveTo>
                      <a:pt x="1031" y="467"/>
                    </a:moveTo>
                    <a:cubicBezTo>
                      <a:pt x="1041" y="422"/>
                      <a:pt x="1037" y="376"/>
                      <a:pt x="1017" y="330"/>
                    </a:cubicBezTo>
                    <a:cubicBezTo>
                      <a:pt x="972" y="231"/>
                      <a:pt x="831" y="127"/>
                      <a:pt x="638" y="113"/>
                    </a:cubicBezTo>
                    <a:cubicBezTo>
                      <a:pt x="635" y="112"/>
                      <a:pt x="632" y="111"/>
                      <a:pt x="629" y="111"/>
                    </a:cubicBezTo>
                    <a:cubicBezTo>
                      <a:pt x="627" y="111"/>
                      <a:pt x="626" y="112"/>
                      <a:pt x="624" y="112"/>
                    </a:cubicBezTo>
                    <a:cubicBezTo>
                      <a:pt x="644" y="76"/>
                      <a:pt x="664" y="41"/>
                      <a:pt x="679" y="5"/>
                    </a:cubicBezTo>
                    <a:cubicBezTo>
                      <a:pt x="793" y="15"/>
                      <a:pt x="904" y="42"/>
                      <a:pt x="982" y="89"/>
                    </a:cubicBezTo>
                    <a:cubicBezTo>
                      <a:pt x="1093" y="154"/>
                      <a:pt x="1118" y="262"/>
                      <a:pt x="1102" y="347"/>
                    </a:cubicBezTo>
                    <a:cubicBezTo>
                      <a:pt x="1094" y="390"/>
                      <a:pt x="1070" y="431"/>
                      <a:pt x="1031" y="467"/>
                    </a:cubicBezTo>
                    <a:moveTo>
                      <a:pt x="48" y="228"/>
                    </a:moveTo>
                    <a:cubicBezTo>
                      <a:pt x="0" y="167"/>
                      <a:pt x="70" y="108"/>
                      <a:pt x="159" y="68"/>
                    </a:cubicBezTo>
                    <a:cubicBezTo>
                      <a:pt x="233" y="35"/>
                      <a:pt x="327" y="16"/>
                      <a:pt x="423" y="7"/>
                    </a:cubicBezTo>
                    <a:cubicBezTo>
                      <a:pt x="404" y="29"/>
                      <a:pt x="392" y="54"/>
                      <a:pt x="378" y="77"/>
                    </a:cubicBezTo>
                    <a:cubicBezTo>
                      <a:pt x="376" y="80"/>
                      <a:pt x="375" y="83"/>
                      <a:pt x="373" y="86"/>
                    </a:cubicBezTo>
                    <a:cubicBezTo>
                      <a:pt x="371" y="81"/>
                      <a:pt x="363" y="78"/>
                      <a:pt x="353" y="78"/>
                    </a:cubicBezTo>
                    <a:cubicBezTo>
                      <a:pt x="350" y="78"/>
                      <a:pt x="347" y="78"/>
                      <a:pt x="344" y="79"/>
                    </a:cubicBezTo>
                    <a:cubicBezTo>
                      <a:pt x="253" y="103"/>
                      <a:pt x="95" y="167"/>
                      <a:pt x="48" y="228"/>
                    </a:cubicBezTo>
                    <a:close/>
                    <a:moveTo>
                      <a:pt x="535" y="216"/>
                    </a:moveTo>
                    <a:cubicBezTo>
                      <a:pt x="505" y="185"/>
                      <a:pt x="437" y="169"/>
                      <a:pt x="371" y="169"/>
                    </a:cubicBezTo>
                    <a:cubicBezTo>
                      <a:pt x="364" y="169"/>
                      <a:pt x="356" y="169"/>
                      <a:pt x="349" y="170"/>
                    </a:cubicBezTo>
                    <a:cubicBezTo>
                      <a:pt x="375" y="155"/>
                      <a:pt x="389" y="132"/>
                      <a:pt x="401" y="115"/>
                    </a:cubicBezTo>
                    <a:cubicBezTo>
                      <a:pt x="430" y="79"/>
                      <a:pt x="454" y="40"/>
                      <a:pt x="478" y="3"/>
                    </a:cubicBezTo>
                    <a:cubicBezTo>
                      <a:pt x="508" y="1"/>
                      <a:pt x="538" y="0"/>
                      <a:pt x="567" y="0"/>
                    </a:cubicBezTo>
                    <a:cubicBezTo>
                      <a:pt x="573" y="0"/>
                      <a:pt x="579" y="0"/>
                      <a:pt x="585" y="0"/>
                    </a:cubicBezTo>
                    <a:cubicBezTo>
                      <a:pt x="600" y="0"/>
                      <a:pt x="615" y="1"/>
                      <a:pt x="629" y="2"/>
                    </a:cubicBezTo>
                    <a:cubicBezTo>
                      <a:pt x="577" y="70"/>
                      <a:pt x="563" y="145"/>
                      <a:pt x="535" y="216"/>
                    </a:cubicBezTo>
                    <a:moveTo>
                      <a:pt x="324" y="162"/>
                    </a:moveTo>
                    <a:cubicBezTo>
                      <a:pt x="338" y="148"/>
                      <a:pt x="349" y="132"/>
                      <a:pt x="359" y="116"/>
                    </a:cubicBezTo>
                    <a:cubicBezTo>
                      <a:pt x="350" y="132"/>
                      <a:pt x="340" y="149"/>
                      <a:pt x="324" y="162"/>
                    </a:cubicBezTo>
                    <a:close/>
                  </a:path>
                </a:pathLst>
              </a:custGeom>
              <a:solidFill>
                <a:srgbClr val="B66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9" name="Freeform 1140">
                <a:extLst>
                  <a:ext uri="{FF2B5EF4-FFF2-40B4-BE49-F238E27FC236}">
                    <a16:creationId xmlns:a16="http://schemas.microsoft.com/office/drawing/2014/main" id="{FC720369-52D6-4B82-B2F4-D05C44E399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05944" y="1930400"/>
                <a:ext cx="4592638" cy="995363"/>
              </a:xfrm>
              <a:custGeom>
                <a:avLst/>
                <a:gdLst>
                  <a:gd name="T0" fmla="*/ 818 w 9205"/>
                  <a:gd name="T1" fmla="*/ 1997 h 1997"/>
                  <a:gd name="T2" fmla="*/ 715 w 9205"/>
                  <a:gd name="T3" fmla="*/ 1978 h 1997"/>
                  <a:gd name="T4" fmla="*/ 2822 w 9205"/>
                  <a:gd name="T5" fmla="*/ 1756 h 1997"/>
                  <a:gd name="T6" fmla="*/ 4284 w 9205"/>
                  <a:gd name="T7" fmla="*/ 1682 h 1997"/>
                  <a:gd name="T8" fmla="*/ 5347 w 9205"/>
                  <a:gd name="T9" fmla="*/ 1663 h 1997"/>
                  <a:gd name="T10" fmla="*/ 5785 w 9205"/>
                  <a:gd name="T11" fmla="*/ 1666 h 1997"/>
                  <a:gd name="T12" fmla="*/ 7247 w 9205"/>
                  <a:gd name="T13" fmla="*/ 1740 h 1997"/>
                  <a:gd name="T14" fmla="*/ 7679 w 9205"/>
                  <a:gd name="T15" fmla="*/ 1776 h 1997"/>
                  <a:gd name="T16" fmla="*/ 8437 w 9205"/>
                  <a:gd name="T17" fmla="*/ 1853 h 1997"/>
                  <a:gd name="T18" fmla="*/ 8646 w 9205"/>
                  <a:gd name="T19" fmla="*/ 1877 h 1997"/>
                  <a:gd name="T20" fmla="*/ 8592 w 9205"/>
                  <a:gd name="T21" fmla="*/ 1899 h 1997"/>
                  <a:gd name="T22" fmla="*/ 8102 w 9205"/>
                  <a:gd name="T23" fmla="*/ 1845 h 1997"/>
                  <a:gd name="T24" fmla="*/ 6694 w 9205"/>
                  <a:gd name="T25" fmla="*/ 1730 h 1997"/>
                  <a:gd name="T26" fmla="*/ 5345 w 9205"/>
                  <a:gd name="T27" fmla="*/ 1691 h 1997"/>
                  <a:gd name="T28" fmla="*/ 5274 w 9205"/>
                  <a:gd name="T29" fmla="*/ 1691 h 1997"/>
                  <a:gd name="T30" fmla="*/ 3775 w 9205"/>
                  <a:gd name="T31" fmla="*/ 1731 h 1997"/>
                  <a:gd name="T32" fmla="*/ 2306 w 9205"/>
                  <a:gd name="T33" fmla="*/ 1822 h 1997"/>
                  <a:gd name="T34" fmla="*/ 818 w 9205"/>
                  <a:gd name="T35" fmla="*/ 1997 h 1997"/>
                  <a:gd name="T36" fmla="*/ 0 w 9205"/>
                  <a:gd name="T37" fmla="*/ 300 h 1997"/>
                  <a:gd name="T38" fmla="*/ 1333 w 9205"/>
                  <a:gd name="T39" fmla="*/ 113 h 1997"/>
                  <a:gd name="T40" fmla="*/ 2677 w 9205"/>
                  <a:gd name="T41" fmla="*/ 30 h 1997"/>
                  <a:gd name="T42" fmla="*/ 3960 w 9205"/>
                  <a:gd name="T43" fmla="*/ 0 h 1997"/>
                  <a:gd name="T44" fmla="*/ 4063 w 9205"/>
                  <a:gd name="T45" fmla="*/ 1 h 1997"/>
                  <a:gd name="T46" fmla="*/ 5557 w 9205"/>
                  <a:gd name="T47" fmla="*/ 26 h 1997"/>
                  <a:gd name="T48" fmla="*/ 7028 w 9205"/>
                  <a:gd name="T49" fmla="*/ 69 h 1997"/>
                  <a:gd name="T50" fmla="*/ 8461 w 9205"/>
                  <a:gd name="T51" fmla="*/ 184 h 1997"/>
                  <a:gd name="T52" fmla="*/ 9177 w 9205"/>
                  <a:gd name="T53" fmla="*/ 266 h 1997"/>
                  <a:gd name="T54" fmla="*/ 9153 w 9205"/>
                  <a:gd name="T55" fmla="*/ 263 h 1997"/>
                  <a:gd name="T56" fmla="*/ 9205 w 9205"/>
                  <a:gd name="T57" fmla="*/ 297 h 1997"/>
                  <a:gd name="T58" fmla="*/ 8563 w 9205"/>
                  <a:gd name="T59" fmla="*/ 224 h 1997"/>
                  <a:gd name="T60" fmla="*/ 7234 w 9205"/>
                  <a:gd name="T61" fmla="*/ 112 h 1997"/>
                  <a:gd name="T62" fmla="*/ 5884 w 9205"/>
                  <a:gd name="T63" fmla="*/ 58 h 1997"/>
                  <a:gd name="T64" fmla="*/ 4543 w 9205"/>
                  <a:gd name="T65" fmla="*/ 35 h 1997"/>
                  <a:gd name="T66" fmla="*/ 4026 w 9205"/>
                  <a:gd name="T67" fmla="*/ 31 h 1997"/>
                  <a:gd name="T68" fmla="*/ 3055 w 9205"/>
                  <a:gd name="T69" fmla="*/ 45 h 1997"/>
                  <a:gd name="T70" fmla="*/ 1577 w 9205"/>
                  <a:gd name="T71" fmla="*/ 118 h 1997"/>
                  <a:gd name="T72" fmla="*/ 365 w 9205"/>
                  <a:gd name="T73" fmla="*/ 268 h 1997"/>
                  <a:gd name="T74" fmla="*/ 486 w 9205"/>
                  <a:gd name="T75" fmla="*/ 221 h 1997"/>
                  <a:gd name="T76" fmla="*/ 0 w 9205"/>
                  <a:gd name="T77" fmla="*/ 300 h 1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205" h="1997">
                    <a:moveTo>
                      <a:pt x="818" y="1997"/>
                    </a:moveTo>
                    <a:cubicBezTo>
                      <a:pt x="784" y="1991"/>
                      <a:pt x="749" y="1985"/>
                      <a:pt x="715" y="1978"/>
                    </a:cubicBezTo>
                    <a:cubicBezTo>
                      <a:pt x="1423" y="1879"/>
                      <a:pt x="2088" y="1810"/>
                      <a:pt x="2822" y="1756"/>
                    </a:cubicBezTo>
                    <a:cubicBezTo>
                      <a:pt x="3306" y="1720"/>
                      <a:pt x="3796" y="1698"/>
                      <a:pt x="4284" y="1682"/>
                    </a:cubicBezTo>
                    <a:cubicBezTo>
                      <a:pt x="4638" y="1670"/>
                      <a:pt x="4992" y="1663"/>
                      <a:pt x="5347" y="1663"/>
                    </a:cubicBezTo>
                    <a:cubicBezTo>
                      <a:pt x="5493" y="1663"/>
                      <a:pt x="5639" y="1664"/>
                      <a:pt x="5785" y="1666"/>
                    </a:cubicBezTo>
                    <a:cubicBezTo>
                      <a:pt x="6275" y="1675"/>
                      <a:pt x="6761" y="1702"/>
                      <a:pt x="7247" y="1740"/>
                    </a:cubicBezTo>
                    <a:cubicBezTo>
                      <a:pt x="7391" y="1751"/>
                      <a:pt x="7536" y="1763"/>
                      <a:pt x="7679" y="1776"/>
                    </a:cubicBezTo>
                    <a:cubicBezTo>
                      <a:pt x="7933" y="1798"/>
                      <a:pt x="8186" y="1823"/>
                      <a:pt x="8437" y="1853"/>
                    </a:cubicBezTo>
                    <a:cubicBezTo>
                      <a:pt x="8507" y="1861"/>
                      <a:pt x="8577" y="1869"/>
                      <a:pt x="8646" y="1877"/>
                    </a:cubicBezTo>
                    <a:cubicBezTo>
                      <a:pt x="8628" y="1884"/>
                      <a:pt x="8610" y="1892"/>
                      <a:pt x="8592" y="1899"/>
                    </a:cubicBezTo>
                    <a:cubicBezTo>
                      <a:pt x="8431" y="1879"/>
                      <a:pt x="8267" y="1863"/>
                      <a:pt x="8102" y="1845"/>
                    </a:cubicBezTo>
                    <a:cubicBezTo>
                      <a:pt x="7636" y="1796"/>
                      <a:pt x="7166" y="1756"/>
                      <a:pt x="6694" y="1730"/>
                    </a:cubicBezTo>
                    <a:cubicBezTo>
                      <a:pt x="6246" y="1705"/>
                      <a:pt x="5795" y="1691"/>
                      <a:pt x="5345" y="1691"/>
                    </a:cubicBezTo>
                    <a:cubicBezTo>
                      <a:pt x="5321" y="1691"/>
                      <a:pt x="5298" y="1691"/>
                      <a:pt x="5274" y="1691"/>
                    </a:cubicBezTo>
                    <a:cubicBezTo>
                      <a:pt x="4774" y="1693"/>
                      <a:pt x="4274" y="1707"/>
                      <a:pt x="3775" y="1731"/>
                    </a:cubicBezTo>
                    <a:cubicBezTo>
                      <a:pt x="3282" y="1753"/>
                      <a:pt x="2796" y="1783"/>
                      <a:pt x="2306" y="1822"/>
                    </a:cubicBezTo>
                    <a:cubicBezTo>
                      <a:pt x="2128" y="1837"/>
                      <a:pt x="1688" y="1868"/>
                      <a:pt x="818" y="1997"/>
                    </a:cubicBezTo>
                    <a:moveTo>
                      <a:pt x="0" y="300"/>
                    </a:moveTo>
                    <a:cubicBezTo>
                      <a:pt x="438" y="226"/>
                      <a:pt x="881" y="158"/>
                      <a:pt x="1333" y="113"/>
                    </a:cubicBezTo>
                    <a:cubicBezTo>
                      <a:pt x="1777" y="70"/>
                      <a:pt x="2227" y="46"/>
                      <a:pt x="2677" y="30"/>
                    </a:cubicBezTo>
                    <a:cubicBezTo>
                      <a:pt x="3104" y="14"/>
                      <a:pt x="3532" y="0"/>
                      <a:pt x="3960" y="0"/>
                    </a:cubicBezTo>
                    <a:cubicBezTo>
                      <a:pt x="3995" y="0"/>
                      <a:pt x="4029" y="0"/>
                      <a:pt x="4063" y="1"/>
                    </a:cubicBezTo>
                    <a:cubicBezTo>
                      <a:pt x="4561" y="3"/>
                      <a:pt x="5059" y="19"/>
                      <a:pt x="5557" y="26"/>
                    </a:cubicBezTo>
                    <a:cubicBezTo>
                      <a:pt x="6050" y="33"/>
                      <a:pt x="6538" y="39"/>
                      <a:pt x="7028" y="69"/>
                    </a:cubicBezTo>
                    <a:cubicBezTo>
                      <a:pt x="7508" y="99"/>
                      <a:pt x="7987" y="135"/>
                      <a:pt x="8461" y="184"/>
                    </a:cubicBezTo>
                    <a:cubicBezTo>
                      <a:pt x="8701" y="208"/>
                      <a:pt x="8939" y="235"/>
                      <a:pt x="9177" y="266"/>
                    </a:cubicBezTo>
                    <a:cubicBezTo>
                      <a:pt x="9169" y="265"/>
                      <a:pt x="9161" y="264"/>
                      <a:pt x="9153" y="263"/>
                    </a:cubicBezTo>
                    <a:cubicBezTo>
                      <a:pt x="9171" y="274"/>
                      <a:pt x="9188" y="285"/>
                      <a:pt x="9205" y="297"/>
                    </a:cubicBezTo>
                    <a:cubicBezTo>
                      <a:pt x="8991" y="270"/>
                      <a:pt x="8776" y="247"/>
                      <a:pt x="8563" y="224"/>
                    </a:cubicBezTo>
                    <a:cubicBezTo>
                      <a:pt x="8123" y="177"/>
                      <a:pt x="7679" y="141"/>
                      <a:pt x="7234" y="112"/>
                    </a:cubicBezTo>
                    <a:cubicBezTo>
                      <a:pt x="6786" y="82"/>
                      <a:pt x="6335" y="59"/>
                      <a:pt x="5884" y="58"/>
                    </a:cubicBezTo>
                    <a:cubicBezTo>
                      <a:pt x="5436" y="57"/>
                      <a:pt x="4989" y="43"/>
                      <a:pt x="4543" y="35"/>
                    </a:cubicBezTo>
                    <a:cubicBezTo>
                      <a:pt x="4370" y="32"/>
                      <a:pt x="4198" y="31"/>
                      <a:pt x="4026" y="31"/>
                    </a:cubicBezTo>
                    <a:cubicBezTo>
                      <a:pt x="3702" y="31"/>
                      <a:pt x="3379" y="36"/>
                      <a:pt x="3055" y="45"/>
                    </a:cubicBezTo>
                    <a:cubicBezTo>
                      <a:pt x="2561" y="60"/>
                      <a:pt x="2066" y="77"/>
                      <a:pt x="1577" y="118"/>
                    </a:cubicBezTo>
                    <a:cubicBezTo>
                      <a:pt x="1167" y="153"/>
                      <a:pt x="763" y="206"/>
                      <a:pt x="365" y="268"/>
                    </a:cubicBezTo>
                    <a:cubicBezTo>
                      <a:pt x="405" y="252"/>
                      <a:pt x="446" y="236"/>
                      <a:pt x="486" y="221"/>
                    </a:cubicBezTo>
                    <a:cubicBezTo>
                      <a:pt x="323" y="246"/>
                      <a:pt x="162" y="272"/>
                      <a:pt x="0" y="300"/>
                    </a:cubicBezTo>
                  </a:path>
                </a:pathLst>
              </a:custGeom>
              <a:solidFill>
                <a:srgbClr val="8C5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0" name="Freeform 1141">
                <a:extLst>
                  <a:ext uri="{FF2B5EF4-FFF2-40B4-BE49-F238E27FC236}">
                    <a16:creationId xmlns:a16="http://schemas.microsoft.com/office/drawing/2014/main" id="{84E30CD0-4DD6-499A-9384-1CF5A33CAA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37619" y="2039938"/>
                <a:ext cx="976313" cy="979488"/>
              </a:xfrm>
              <a:custGeom>
                <a:avLst/>
                <a:gdLst>
                  <a:gd name="T0" fmla="*/ 589 w 1958"/>
                  <a:gd name="T1" fmla="*/ 1963 h 1963"/>
                  <a:gd name="T2" fmla="*/ 759 w 1958"/>
                  <a:gd name="T3" fmla="*/ 1938 h 1963"/>
                  <a:gd name="T4" fmla="*/ 1725 w 1958"/>
                  <a:gd name="T5" fmla="*/ 1775 h 1963"/>
                  <a:gd name="T6" fmla="*/ 1855 w 1958"/>
                  <a:gd name="T7" fmla="*/ 1757 h 1963"/>
                  <a:gd name="T8" fmla="*/ 1958 w 1958"/>
                  <a:gd name="T9" fmla="*/ 1776 h 1963"/>
                  <a:gd name="T10" fmla="*/ 890 w 1958"/>
                  <a:gd name="T11" fmla="*/ 1949 h 1963"/>
                  <a:gd name="T12" fmla="*/ 589 w 1958"/>
                  <a:gd name="T13" fmla="*/ 1963 h 1963"/>
                  <a:gd name="T14" fmla="*/ 0 w 1958"/>
                  <a:gd name="T15" fmla="*/ 296 h 1963"/>
                  <a:gd name="T16" fmla="*/ 529 w 1958"/>
                  <a:gd name="T17" fmla="*/ 177 h 1963"/>
                  <a:gd name="T18" fmla="*/ 1140 w 1958"/>
                  <a:gd name="T19" fmla="*/ 79 h 1963"/>
                  <a:gd name="T20" fmla="*/ 1140 w 1958"/>
                  <a:gd name="T21" fmla="*/ 79 h 1963"/>
                  <a:gd name="T22" fmla="*/ 1626 w 1958"/>
                  <a:gd name="T23" fmla="*/ 0 h 1963"/>
                  <a:gd name="T24" fmla="*/ 1505 w 1958"/>
                  <a:gd name="T25" fmla="*/ 47 h 1963"/>
                  <a:gd name="T26" fmla="*/ 1294 w 1958"/>
                  <a:gd name="T27" fmla="*/ 81 h 1963"/>
                  <a:gd name="T28" fmla="*/ 617 w 1958"/>
                  <a:gd name="T29" fmla="*/ 191 h 1963"/>
                  <a:gd name="T30" fmla="*/ 99 w 1958"/>
                  <a:gd name="T31" fmla="*/ 288 h 1963"/>
                  <a:gd name="T32" fmla="*/ 91 w 1958"/>
                  <a:gd name="T33" fmla="*/ 267 h 1963"/>
                  <a:gd name="T34" fmla="*/ 0 w 1958"/>
                  <a:gd name="T35" fmla="*/ 296 h 1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58" h="1963">
                    <a:moveTo>
                      <a:pt x="589" y="1963"/>
                    </a:moveTo>
                    <a:cubicBezTo>
                      <a:pt x="646" y="1955"/>
                      <a:pt x="702" y="1946"/>
                      <a:pt x="759" y="1938"/>
                    </a:cubicBezTo>
                    <a:cubicBezTo>
                      <a:pt x="1060" y="1894"/>
                      <a:pt x="1422" y="1819"/>
                      <a:pt x="1725" y="1775"/>
                    </a:cubicBezTo>
                    <a:cubicBezTo>
                      <a:pt x="1768" y="1769"/>
                      <a:pt x="1812" y="1763"/>
                      <a:pt x="1855" y="1757"/>
                    </a:cubicBezTo>
                    <a:cubicBezTo>
                      <a:pt x="1889" y="1764"/>
                      <a:pt x="1924" y="1770"/>
                      <a:pt x="1958" y="1776"/>
                    </a:cubicBezTo>
                    <a:cubicBezTo>
                      <a:pt x="1656" y="1821"/>
                      <a:pt x="1302" y="1877"/>
                      <a:pt x="890" y="1949"/>
                    </a:cubicBezTo>
                    <a:cubicBezTo>
                      <a:pt x="790" y="1956"/>
                      <a:pt x="690" y="1961"/>
                      <a:pt x="589" y="1963"/>
                    </a:cubicBezTo>
                    <a:moveTo>
                      <a:pt x="0" y="296"/>
                    </a:moveTo>
                    <a:cubicBezTo>
                      <a:pt x="161" y="237"/>
                      <a:pt x="343" y="204"/>
                      <a:pt x="529" y="177"/>
                    </a:cubicBezTo>
                    <a:cubicBezTo>
                      <a:pt x="735" y="146"/>
                      <a:pt x="937" y="113"/>
                      <a:pt x="1140" y="79"/>
                    </a:cubicBezTo>
                    <a:lnTo>
                      <a:pt x="1140" y="79"/>
                    </a:lnTo>
                    <a:cubicBezTo>
                      <a:pt x="1302" y="51"/>
                      <a:pt x="1463" y="25"/>
                      <a:pt x="1626" y="0"/>
                    </a:cubicBezTo>
                    <a:cubicBezTo>
                      <a:pt x="1586" y="15"/>
                      <a:pt x="1545" y="31"/>
                      <a:pt x="1505" y="47"/>
                    </a:cubicBezTo>
                    <a:cubicBezTo>
                      <a:pt x="1434" y="58"/>
                      <a:pt x="1364" y="69"/>
                      <a:pt x="1294" y="81"/>
                    </a:cubicBezTo>
                    <a:cubicBezTo>
                      <a:pt x="1068" y="118"/>
                      <a:pt x="845" y="159"/>
                      <a:pt x="617" y="191"/>
                    </a:cubicBezTo>
                    <a:cubicBezTo>
                      <a:pt x="441" y="216"/>
                      <a:pt x="262" y="243"/>
                      <a:pt x="99" y="288"/>
                    </a:cubicBezTo>
                    <a:cubicBezTo>
                      <a:pt x="96" y="281"/>
                      <a:pt x="93" y="274"/>
                      <a:pt x="91" y="267"/>
                    </a:cubicBezTo>
                    <a:cubicBezTo>
                      <a:pt x="60" y="276"/>
                      <a:pt x="29" y="286"/>
                      <a:pt x="0" y="296"/>
                    </a:cubicBezTo>
                  </a:path>
                </a:pathLst>
              </a:custGeom>
              <a:solidFill>
                <a:srgbClr val="8445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1" name="Freeform 1142">
                <a:extLst>
                  <a:ext uri="{FF2B5EF4-FFF2-40B4-BE49-F238E27FC236}">
                    <a16:creationId xmlns:a16="http://schemas.microsoft.com/office/drawing/2014/main" id="{14F43ADE-949C-4D0C-BC25-0AACEF9D75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77206" y="1908175"/>
                <a:ext cx="1204913" cy="1157288"/>
              </a:xfrm>
              <a:custGeom>
                <a:avLst/>
                <a:gdLst>
                  <a:gd name="T0" fmla="*/ 1433 w 2415"/>
                  <a:gd name="T1" fmla="*/ 2318 h 2318"/>
                  <a:gd name="T2" fmla="*/ 942 w 2415"/>
                  <a:gd name="T3" fmla="*/ 2258 h 2318"/>
                  <a:gd name="T4" fmla="*/ 1432 w 2415"/>
                  <a:gd name="T5" fmla="*/ 2318 h 2318"/>
                  <a:gd name="T6" fmla="*/ 1620 w 2415"/>
                  <a:gd name="T7" fmla="*/ 2313 h 2318"/>
                  <a:gd name="T8" fmla="*/ 1377 w 2415"/>
                  <a:gd name="T9" fmla="*/ 2287 h 2318"/>
                  <a:gd name="T10" fmla="*/ 1456 w 2415"/>
                  <a:gd name="T11" fmla="*/ 2288 h 2318"/>
                  <a:gd name="T12" fmla="*/ 1855 w 2415"/>
                  <a:gd name="T13" fmla="*/ 2263 h 2318"/>
                  <a:gd name="T14" fmla="*/ 2114 w 2415"/>
                  <a:gd name="T15" fmla="*/ 2227 h 2318"/>
                  <a:gd name="T16" fmla="*/ 2415 w 2415"/>
                  <a:gd name="T17" fmla="*/ 2213 h 2318"/>
                  <a:gd name="T18" fmla="*/ 2377 w 2415"/>
                  <a:gd name="T19" fmla="*/ 2220 h 2318"/>
                  <a:gd name="T20" fmla="*/ 1675 w 2415"/>
                  <a:gd name="T21" fmla="*/ 2310 h 2318"/>
                  <a:gd name="T22" fmla="*/ 1433 w 2415"/>
                  <a:gd name="T23" fmla="*/ 2318 h 2318"/>
                  <a:gd name="T24" fmla="*/ 1768 w 2415"/>
                  <a:gd name="T25" fmla="*/ 2047 h 2318"/>
                  <a:gd name="T26" fmla="*/ 1876 w 2415"/>
                  <a:gd name="T27" fmla="*/ 1976 h 2318"/>
                  <a:gd name="T28" fmla="*/ 1907 w 2415"/>
                  <a:gd name="T29" fmla="*/ 1777 h 2318"/>
                  <a:gd name="T30" fmla="*/ 1889 w 2415"/>
                  <a:gd name="T31" fmla="*/ 1675 h 2318"/>
                  <a:gd name="T32" fmla="*/ 1687 w 2415"/>
                  <a:gd name="T33" fmla="*/ 1148 h 2318"/>
                  <a:gd name="T34" fmla="*/ 1496 w 2415"/>
                  <a:gd name="T35" fmla="*/ 633 h 2318"/>
                  <a:gd name="T36" fmla="*/ 1426 w 2415"/>
                  <a:gd name="T37" fmla="*/ 376 h 2318"/>
                  <a:gd name="T38" fmla="*/ 1388 w 2415"/>
                  <a:gd name="T39" fmla="*/ 155 h 2318"/>
                  <a:gd name="T40" fmla="*/ 1222 w 2415"/>
                  <a:gd name="T41" fmla="*/ 76 h 2318"/>
                  <a:gd name="T42" fmla="*/ 928 w 2415"/>
                  <a:gd name="T43" fmla="*/ 27 h 2318"/>
                  <a:gd name="T44" fmla="*/ 474 w 2415"/>
                  <a:gd name="T45" fmla="*/ 108 h 2318"/>
                  <a:gd name="T46" fmla="*/ 39 w 2415"/>
                  <a:gd name="T47" fmla="*/ 505 h 2318"/>
                  <a:gd name="T48" fmla="*/ 39 w 2415"/>
                  <a:gd name="T49" fmla="*/ 505 h 2318"/>
                  <a:gd name="T50" fmla="*/ 39 w 2415"/>
                  <a:gd name="T51" fmla="*/ 505 h 2318"/>
                  <a:gd name="T52" fmla="*/ 39 w 2415"/>
                  <a:gd name="T53" fmla="*/ 505 h 2318"/>
                  <a:gd name="T54" fmla="*/ 39 w 2415"/>
                  <a:gd name="T55" fmla="*/ 505 h 2318"/>
                  <a:gd name="T56" fmla="*/ 414 w 2415"/>
                  <a:gd name="T57" fmla="*/ 1347 h 2318"/>
                  <a:gd name="T58" fmla="*/ 635 w 2415"/>
                  <a:gd name="T59" fmla="*/ 1801 h 2318"/>
                  <a:gd name="T60" fmla="*/ 640 w 2415"/>
                  <a:gd name="T61" fmla="*/ 1813 h 2318"/>
                  <a:gd name="T62" fmla="*/ 606 w 2415"/>
                  <a:gd name="T63" fmla="*/ 1852 h 2318"/>
                  <a:gd name="T64" fmla="*/ 593 w 2415"/>
                  <a:gd name="T65" fmla="*/ 1824 h 2318"/>
                  <a:gd name="T66" fmla="*/ 366 w 2415"/>
                  <a:gd name="T67" fmla="*/ 1355 h 2318"/>
                  <a:gd name="T68" fmla="*/ 2 w 2415"/>
                  <a:gd name="T69" fmla="*/ 510 h 2318"/>
                  <a:gd name="T70" fmla="*/ 0 w 2415"/>
                  <a:gd name="T71" fmla="*/ 496 h 2318"/>
                  <a:gd name="T72" fmla="*/ 38 w 2415"/>
                  <a:gd name="T73" fmla="*/ 411 h 2318"/>
                  <a:gd name="T74" fmla="*/ 68 w 2415"/>
                  <a:gd name="T75" fmla="*/ 352 h 2318"/>
                  <a:gd name="T76" fmla="*/ 174 w 2415"/>
                  <a:gd name="T77" fmla="*/ 239 h 2318"/>
                  <a:gd name="T78" fmla="*/ 502 w 2415"/>
                  <a:gd name="T79" fmla="*/ 65 h 2318"/>
                  <a:gd name="T80" fmla="*/ 700 w 2415"/>
                  <a:gd name="T81" fmla="*/ 18 h 2318"/>
                  <a:gd name="T82" fmla="*/ 913 w 2415"/>
                  <a:gd name="T83" fmla="*/ 0 h 2318"/>
                  <a:gd name="T84" fmla="*/ 1092 w 2415"/>
                  <a:gd name="T85" fmla="*/ 14 h 2318"/>
                  <a:gd name="T86" fmla="*/ 1265 w 2415"/>
                  <a:gd name="T87" fmla="*/ 59 h 2318"/>
                  <a:gd name="T88" fmla="*/ 1374 w 2415"/>
                  <a:gd name="T89" fmla="*/ 105 h 2318"/>
                  <a:gd name="T90" fmla="*/ 1442 w 2415"/>
                  <a:gd name="T91" fmla="*/ 143 h 2318"/>
                  <a:gd name="T92" fmla="*/ 1452 w 2415"/>
                  <a:gd name="T93" fmla="*/ 178 h 2318"/>
                  <a:gd name="T94" fmla="*/ 1452 w 2415"/>
                  <a:gd name="T95" fmla="*/ 187 h 2318"/>
                  <a:gd name="T96" fmla="*/ 1449 w 2415"/>
                  <a:gd name="T97" fmla="*/ 234 h 2318"/>
                  <a:gd name="T98" fmla="*/ 1449 w 2415"/>
                  <a:gd name="T99" fmla="*/ 234 h 2318"/>
                  <a:gd name="T100" fmla="*/ 1449 w 2415"/>
                  <a:gd name="T101" fmla="*/ 234 h 2318"/>
                  <a:gd name="T102" fmla="*/ 1451 w 2415"/>
                  <a:gd name="T103" fmla="*/ 250 h 2318"/>
                  <a:gd name="T104" fmla="*/ 1481 w 2415"/>
                  <a:gd name="T105" fmla="*/ 404 h 2318"/>
                  <a:gd name="T106" fmla="*/ 1525 w 2415"/>
                  <a:gd name="T107" fmla="*/ 560 h 2318"/>
                  <a:gd name="T108" fmla="*/ 1525 w 2415"/>
                  <a:gd name="T109" fmla="*/ 560 h 2318"/>
                  <a:gd name="T110" fmla="*/ 1616 w 2415"/>
                  <a:gd name="T111" fmla="*/ 531 h 2318"/>
                  <a:gd name="T112" fmla="*/ 1624 w 2415"/>
                  <a:gd name="T113" fmla="*/ 552 h 2318"/>
                  <a:gd name="T114" fmla="*/ 1532 w 2415"/>
                  <a:gd name="T115" fmla="*/ 581 h 2318"/>
                  <a:gd name="T116" fmla="*/ 1531 w 2415"/>
                  <a:gd name="T117" fmla="*/ 581 h 2318"/>
                  <a:gd name="T118" fmla="*/ 1566 w 2415"/>
                  <a:gd name="T119" fmla="*/ 688 h 2318"/>
                  <a:gd name="T120" fmla="*/ 1779 w 2415"/>
                  <a:gd name="T121" fmla="*/ 1234 h 2318"/>
                  <a:gd name="T122" fmla="*/ 1956 w 2415"/>
                  <a:gd name="T123" fmla="*/ 1757 h 2318"/>
                  <a:gd name="T124" fmla="*/ 1768 w 2415"/>
                  <a:gd name="T125" fmla="*/ 2047 h 2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415" h="2318">
                    <a:moveTo>
                      <a:pt x="1433" y="2318"/>
                    </a:moveTo>
                    <a:cubicBezTo>
                      <a:pt x="1262" y="2318"/>
                      <a:pt x="1087" y="2303"/>
                      <a:pt x="942" y="2258"/>
                    </a:cubicBezTo>
                    <a:cubicBezTo>
                      <a:pt x="1087" y="2303"/>
                      <a:pt x="1261" y="2318"/>
                      <a:pt x="1432" y="2318"/>
                    </a:cubicBezTo>
                    <a:cubicBezTo>
                      <a:pt x="1496" y="2318"/>
                      <a:pt x="1559" y="2316"/>
                      <a:pt x="1620" y="2313"/>
                    </a:cubicBezTo>
                    <a:cubicBezTo>
                      <a:pt x="1537" y="2309"/>
                      <a:pt x="1455" y="2301"/>
                      <a:pt x="1377" y="2287"/>
                    </a:cubicBezTo>
                    <a:cubicBezTo>
                      <a:pt x="1403" y="2288"/>
                      <a:pt x="1429" y="2288"/>
                      <a:pt x="1456" y="2288"/>
                    </a:cubicBezTo>
                    <a:cubicBezTo>
                      <a:pt x="1589" y="2288"/>
                      <a:pt x="1723" y="2279"/>
                      <a:pt x="1855" y="2263"/>
                    </a:cubicBezTo>
                    <a:cubicBezTo>
                      <a:pt x="1942" y="2253"/>
                      <a:pt x="2028" y="2241"/>
                      <a:pt x="2114" y="2227"/>
                    </a:cubicBezTo>
                    <a:cubicBezTo>
                      <a:pt x="2215" y="2225"/>
                      <a:pt x="2315" y="2220"/>
                      <a:pt x="2415" y="2213"/>
                    </a:cubicBezTo>
                    <a:cubicBezTo>
                      <a:pt x="2402" y="2215"/>
                      <a:pt x="2390" y="2218"/>
                      <a:pt x="2377" y="2220"/>
                    </a:cubicBezTo>
                    <a:cubicBezTo>
                      <a:pt x="2148" y="2260"/>
                      <a:pt x="1914" y="2293"/>
                      <a:pt x="1675" y="2310"/>
                    </a:cubicBezTo>
                    <a:cubicBezTo>
                      <a:pt x="1597" y="2315"/>
                      <a:pt x="1515" y="2318"/>
                      <a:pt x="1433" y="2318"/>
                    </a:cubicBezTo>
                    <a:moveTo>
                      <a:pt x="1768" y="2047"/>
                    </a:moveTo>
                    <a:cubicBezTo>
                      <a:pt x="1811" y="2030"/>
                      <a:pt x="1848" y="2006"/>
                      <a:pt x="1876" y="1976"/>
                    </a:cubicBezTo>
                    <a:cubicBezTo>
                      <a:pt x="1934" y="1914"/>
                      <a:pt x="1942" y="1842"/>
                      <a:pt x="1907" y="1777"/>
                    </a:cubicBezTo>
                    <a:cubicBezTo>
                      <a:pt x="1904" y="1741"/>
                      <a:pt x="1897" y="1707"/>
                      <a:pt x="1889" y="1675"/>
                    </a:cubicBezTo>
                    <a:cubicBezTo>
                      <a:pt x="1846" y="1497"/>
                      <a:pt x="1764" y="1323"/>
                      <a:pt x="1687" y="1148"/>
                    </a:cubicBezTo>
                    <a:cubicBezTo>
                      <a:pt x="1612" y="978"/>
                      <a:pt x="1551" y="806"/>
                      <a:pt x="1496" y="633"/>
                    </a:cubicBezTo>
                    <a:cubicBezTo>
                      <a:pt x="1470" y="548"/>
                      <a:pt x="1444" y="462"/>
                      <a:pt x="1426" y="376"/>
                    </a:cubicBezTo>
                    <a:cubicBezTo>
                      <a:pt x="1417" y="335"/>
                      <a:pt x="1398" y="165"/>
                      <a:pt x="1388" y="155"/>
                    </a:cubicBezTo>
                    <a:cubicBezTo>
                      <a:pt x="1371" y="138"/>
                      <a:pt x="1253" y="89"/>
                      <a:pt x="1222" y="76"/>
                    </a:cubicBezTo>
                    <a:cubicBezTo>
                      <a:pt x="1138" y="41"/>
                      <a:pt x="1035" y="27"/>
                      <a:pt x="928" y="27"/>
                    </a:cubicBezTo>
                    <a:cubicBezTo>
                      <a:pt x="765" y="27"/>
                      <a:pt x="595" y="61"/>
                      <a:pt x="474" y="108"/>
                    </a:cubicBezTo>
                    <a:cubicBezTo>
                      <a:pt x="229" y="203"/>
                      <a:pt x="91" y="347"/>
                      <a:pt x="39" y="505"/>
                    </a:cubicBezTo>
                    <a:lnTo>
                      <a:pt x="39" y="505"/>
                    </a:lnTo>
                    <a:lnTo>
                      <a:pt x="39" y="505"/>
                    </a:lnTo>
                    <a:lnTo>
                      <a:pt x="39" y="505"/>
                    </a:lnTo>
                    <a:lnTo>
                      <a:pt x="39" y="505"/>
                    </a:lnTo>
                    <a:cubicBezTo>
                      <a:pt x="147" y="788"/>
                      <a:pt x="277" y="1068"/>
                      <a:pt x="414" y="1347"/>
                    </a:cubicBezTo>
                    <a:cubicBezTo>
                      <a:pt x="488" y="1498"/>
                      <a:pt x="566" y="1649"/>
                      <a:pt x="635" y="1801"/>
                    </a:cubicBezTo>
                    <a:cubicBezTo>
                      <a:pt x="637" y="1805"/>
                      <a:pt x="638" y="1809"/>
                      <a:pt x="640" y="1813"/>
                    </a:cubicBezTo>
                    <a:cubicBezTo>
                      <a:pt x="627" y="1825"/>
                      <a:pt x="616" y="1838"/>
                      <a:pt x="606" y="1852"/>
                    </a:cubicBezTo>
                    <a:cubicBezTo>
                      <a:pt x="602" y="1842"/>
                      <a:pt x="598" y="1833"/>
                      <a:pt x="593" y="1824"/>
                    </a:cubicBezTo>
                    <a:cubicBezTo>
                      <a:pt x="523" y="1666"/>
                      <a:pt x="442" y="1511"/>
                      <a:pt x="366" y="1355"/>
                    </a:cubicBezTo>
                    <a:cubicBezTo>
                      <a:pt x="291" y="1202"/>
                      <a:pt x="40" y="620"/>
                      <a:pt x="2" y="510"/>
                    </a:cubicBezTo>
                    <a:cubicBezTo>
                      <a:pt x="1" y="506"/>
                      <a:pt x="0" y="501"/>
                      <a:pt x="0" y="496"/>
                    </a:cubicBezTo>
                    <a:cubicBezTo>
                      <a:pt x="0" y="468"/>
                      <a:pt x="25" y="439"/>
                      <a:pt x="38" y="411"/>
                    </a:cubicBezTo>
                    <a:cubicBezTo>
                      <a:pt x="47" y="391"/>
                      <a:pt x="56" y="372"/>
                      <a:pt x="68" y="352"/>
                    </a:cubicBezTo>
                    <a:cubicBezTo>
                      <a:pt x="94" y="313"/>
                      <a:pt x="132" y="275"/>
                      <a:pt x="174" y="239"/>
                    </a:cubicBezTo>
                    <a:cubicBezTo>
                      <a:pt x="257" y="170"/>
                      <a:pt x="370" y="108"/>
                      <a:pt x="502" y="65"/>
                    </a:cubicBezTo>
                    <a:cubicBezTo>
                      <a:pt x="562" y="45"/>
                      <a:pt x="633" y="30"/>
                      <a:pt x="700" y="18"/>
                    </a:cubicBezTo>
                    <a:cubicBezTo>
                      <a:pt x="770" y="6"/>
                      <a:pt x="841" y="0"/>
                      <a:pt x="913" y="0"/>
                    </a:cubicBezTo>
                    <a:cubicBezTo>
                      <a:pt x="973" y="0"/>
                      <a:pt x="1033" y="5"/>
                      <a:pt x="1092" y="14"/>
                    </a:cubicBezTo>
                    <a:cubicBezTo>
                      <a:pt x="1155" y="23"/>
                      <a:pt x="1213" y="39"/>
                      <a:pt x="1265" y="59"/>
                    </a:cubicBezTo>
                    <a:cubicBezTo>
                      <a:pt x="1303" y="73"/>
                      <a:pt x="1343" y="87"/>
                      <a:pt x="1374" y="105"/>
                    </a:cubicBezTo>
                    <a:cubicBezTo>
                      <a:pt x="1392" y="117"/>
                      <a:pt x="1432" y="130"/>
                      <a:pt x="1442" y="143"/>
                    </a:cubicBezTo>
                    <a:cubicBezTo>
                      <a:pt x="1450" y="154"/>
                      <a:pt x="1451" y="167"/>
                      <a:pt x="1452" y="178"/>
                    </a:cubicBezTo>
                    <a:cubicBezTo>
                      <a:pt x="1452" y="181"/>
                      <a:pt x="1452" y="184"/>
                      <a:pt x="1452" y="187"/>
                    </a:cubicBezTo>
                    <a:cubicBezTo>
                      <a:pt x="1452" y="203"/>
                      <a:pt x="1449" y="219"/>
                      <a:pt x="1449" y="234"/>
                    </a:cubicBezTo>
                    <a:lnTo>
                      <a:pt x="1449" y="234"/>
                    </a:lnTo>
                    <a:lnTo>
                      <a:pt x="1449" y="234"/>
                    </a:lnTo>
                    <a:cubicBezTo>
                      <a:pt x="1449" y="240"/>
                      <a:pt x="1450" y="245"/>
                      <a:pt x="1451" y="250"/>
                    </a:cubicBezTo>
                    <a:cubicBezTo>
                      <a:pt x="1460" y="302"/>
                      <a:pt x="1468" y="353"/>
                      <a:pt x="1481" y="404"/>
                    </a:cubicBezTo>
                    <a:cubicBezTo>
                      <a:pt x="1494" y="457"/>
                      <a:pt x="1509" y="509"/>
                      <a:pt x="1525" y="560"/>
                    </a:cubicBezTo>
                    <a:lnTo>
                      <a:pt x="1525" y="560"/>
                    </a:lnTo>
                    <a:cubicBezTo>
                      <a:pt x="1554" y="550"/>
                      <a:pt x="1585" y="540"/>
                      <a:pt x="1616" y="531"/>
                    </a:cubicBezTo>
                    <a:cubicBezTo>
                      <a:pt x="1618" y="538"/>
                      <a:pt x="1621" y="545"/>
                      <a:pt x="1624" y="552"/>
                    </a:cubicBezTo>
                    <a:cubicBezTo>
                      <a:pt x="1593" y="561"/>
                      <a:pt x="1562" y="571"/>
                      <a:pt x="1532" y="581"/>
                    </a:cubicBezTo>
                    <a:lnTo>
                      <a:pt x="1531" y="581"/>
                    </a:lnTo>
                    <a:cubicBezTo>
                      <a:pt x="1542" y="617"/>
                      <a:pt x="1554" y="653"/>
                      <a:pt x="1566" y="688"/>
                    </a:cubicBezTo>
                    <a:cubicBezTo>
                      <a:pt x="1628" y="872"/>
                      <a:pt x="1698" y="1053"/>
                      <a:pt x="1779" y="1234"/>
                    </a:cubicBezTo>
                    <a:cubicBezTo>
                      <a:pt x="1855" y="1405"/>
                      <a:pt x="1939" y="1581"/>
                      <a:pt x="1956" y="1757"/>
                    </a:cubicBezTo>
                    <a:cubicBezTo>
                      <a:pt x="1966" y="1861"/>
                      <a:pt x="1949" y="1990"/>
                      <a:pt x="1768" y="2047"/>
                    </a:cubicBezTo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2" name="Freeform 1143">
                <a:extLst>
                  <a:ext uri="{FF2B5EF4-FFF2-40B4-BE49-F238E27FC236}">
                    <a16:creationId xmlns:a16="http://schemas.microsoft.com/office/drawing/2014/main" id="{293199B6-8953-42E3-8EB2-5C909A697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2169" y="2917825"/>
                <a:ext cx="1588" cy="0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1" y="2"/>
                      <a:pt x="1" y="1"/>
                      <a:pt x="0" y="0"/>
                    </a:cubicBezTo>
                    <a:cubicBezTo>
                      <a:pt x="1" y="1"/>
                      <a:pt x="1" y="2"/>
                      <a:pt x="1" y="3"/>
                    </a:cubicBezTo>
                    <a:close/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3" name="Freeform 1144">
                <a:extLst>
                  <a:ext uri="{FF2B5EF4-FFF2-40B4-BE49-F238E27FC236}">
                    <a16:creationId xmlns:a16="http://schemas.microsoft.com/office/drawing/2014/main" id="{766E2134-FCD0-4A27-9BA5-D5E7585654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78831" y="2757488"/>
                <a:ext cx="666750" cy="307975"/>
              </a:xfrm>
              <a:custGeom>
                <a:avLst/>
                <a:gdLst>
                  <a:gd name="T0" fmla="*/ 336 w 1336"/>
                  <a:gd name="T1" fmla="*/ 557 h 617"/>
                  <a:gd name="T2" fmla="*/ 202 w 1336"/>
                  <a:gd name="T3" fmla="*/ 494 h 617"/>
                  <a:gd name="T4" fmla="*/ 188 w 1336"/>
                  <a:gd name="T5" fmla="*/ 491 h 617"/>
                  <a:gd name="T6" fmla="*/ 68 w 1336"/>
                  <a:gd name="T7" fmla="*/ 324 h 617"/>
                  <a:gd name="T8" fmla="*/ 67 w 1336"/>
                  <a:gd name="T9" fmla="*/ 321 h 617"/>
                  <a:gd name="T10" fmla="*/ 34 w 1336"/>
                  <a:gd name="T11" fmla="*/ 112 h 617"/>
                  <a:gd name="T12" fmla="*/ 128 w 1336"/>
                  <a:gd name="T13" fmla="*/ 347 h 617"/>
                  <a:gd name="T14" fmla="*/ 254 w 1336"/>
                  <a:gd name="T15" fmla="*/ 178 h 617"/>
                  <a:gd name="T16" fmla="*/ 384 w 1336"/>
                  <a:gd name="T17" fmla="*/ 103 h 617"/>
                  <a:gd name="T18" fmla="*/ 833 w 1336"/>
                  <a:gd name="T19" fmla="*/ 0 h 617"/>
                  <a:gd name="T20" fmla="*/ 1146 w 1336"/>
                  <a:gd name="T21" fmla="*/ 50 h 617"/>
                  <a:gd name="T22" fmla="*/ 1291 w 1336"/>
                  <a:gd name="T23" fmla="*/ 184 h 617"/>
                  <a:gd name="T24" fmla="*/ 1302 w 1336"/>
                  <a:gd name="T25" fmla="*/ 105 h 617"/>
                  <a:gd name="T26" fmla="*/ 1270 w 1336"/>
                  <a:gd name="T27" fmla="*/ 275 h 617"/>
                  <a:gd name="T28" fmla="*/ 1138 w 1336"/>
                  <a:gd name="T29" fmla="*/ 353 h 617"/>
                  <a:gd name="T30" fmla="*/ 1127 w 1336"/>
                  <a:gd name="T31" fmla="*/ 354 h 617"/>
                  <a:gd name="T32" fmla="*/ 919 w 1336"/>
                  <a:gd name="T33" fmla="*/ 368 h 617"/>
                  <a:gd name="T34" fmla="*/ 910 w 1336"/>
                  <a:gd name="T35" fmla="*/ 373 h 617"/>
                  <a:gd name="T36" fmla="*/ 205 w 1336"/>
                  <a:gd name="T37" fmla="*/ 285 h 617"/>
                  <a:gd name="T38" fmla="*/ 545 w 1336"/>
                  <a:gd name="T39" fmla="*/ 568 h 617"/>
                  <a:gd name="T40" fmla="*/ 1014 w 1336"/>
                  <a:gd name="T41" fmla="*/ 612 h 617"/>
                  <a:gd name="T42" fmla="*/ 891 w 1336"/>
                  <a:gd name="T43" fmla="*/ 158 h 617"/>
                  <a:gd name="T44" fmla="*/ 991 w 1336"/>
                  <a:gd name="T45" fmla="*/ 344 h 617"/>
                  <a:gd name="T46" fmla="*/ 853 w 1336"/>
                  <a:gd name="T47" fmla="*/ 29 h 617"/>
                  <a:gd name="T48" fmla="*/ 966 w 1336"/>
                  <a:gd name="T49" fmla="*/ 171 h 617"/>
                  <a:gd name="T50" fmla="*/ 942 w 1336"/>
                  <a:gd name="T51" fmla="*/ 161 h 617"/>
                  <a:gd name="T52" fmla="*/ 937 w 1336"/>
                  <a:gd name="T53" fmla="*/ 161 h 617"/>
                  <a:gd name="T54" fmla="*/ 809 w 1336"/>
                  <a:gd name="T55" fmla="*/ 30 h 617"/>
                  <a:gd name="T56" fmla="*/ 607 w 1336"/>
                  <a:gd name="T57" fmla="*/ 59 h 617"/>
                  <a:gd name="T58" fmla="*/ 727 w 1336"/>
                  <a:gd name="T59" fmla="*/ 263 h 617"/>
                  <a:gd name="T60" fmla="*/ 915 w 1336"/>
                  <a:gd name="T61" fmla="*/ 146 h 617"/>
                  <a:gd name="T62" fmla="*/ 809 w 1336"/>
                  <a:gd name="T63" fmla="*/ 30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6" h="617">
                    <a:moveTo>
                      <a:pt x="826" y="617"/>
                    </a:moveTo>
                    <a:cubicBezTo>
                      <a:pt x="655" y="617"/>
                      <a:pt x="481" y="602"/>
                      <a:pt x="336" y="557"/>
                    </a:cubicBezTo>
                    <a:lnTo>
                      <a:pt x="336" y="557"/>
                    </a:lnTo>
                    <a:cubicBezTo>
                      <a:pt x="278" y="539"/>
                      <a:pt x="235" y="518"/>
                      <a:pt x="202" y="494"/>
                    </a:cubicBezTo>
                    <a:cubicBezTo>
                      <a:pt x="201" y="494"/>
                      <a:pt x="199" y="494"/>
                      <a:pt x="198" y="494"/>
                    </a:cubicBezTo>
                    <a:cubicBezTo>
                      <a:pt x="195" y="494"/>
                      <a:pt x="191" y="493"/>
                      <a:pt x="188" y="491"/>
                    </a:cubicBezTo>
                    <a:cubicBezTo>
                      <a:pt x="145" y="460"/>
                      <a:pt x="118" y="427"/>
                      <a:pt x="98" y="392"/>
                    </a:cubicBezTo>
                    <a:cubicBezTo>
                      <a:pt x="86" y="370"/>
                      <a:pt x="77" y="347"/>
                      <a:pt x="68" y="324"/>
                    </a:cubicBezTo>
                    <a:lnTo>
                      <a:pt x="68" y="324"/>
                    </a:lnTo>
                    <a:cubicBezTo>
                      <a:pt x="68" y="323"/>
                      <a:pt x="68" y="322"/>
                      <a:pt x="67" y="321"/>
                    </a:cubicBezTo>
                    <a:cubicBezTo>
                      <a:pt x="47" y="264"/>
                      <a:pt x="25" y="207"/>
                      <a:pt x="0" y="151"/>
                    </a:cubicBezTo>
                    <a:cubicBezTo>
                      <a:pt x="10" y="137"/>
                      <a:pt x="21" y="124"/>
                      <a:pt x="34" y="112"/>
                    </a:cubicBezTo>
                    <a:cubicBezTo>
                      <a:pt x="63" y="176"/>
                      <a:pt x="90" y="239"/>
                      <a:pt x="112" y="304"/>
                    </a:cubicBezTo>
                    <a:cubicBezTo>
                      <a:pt x="117" y="318"/>
                      <a:pt x="123" y="332"/>
                      <a:pt x="128" y="347"/>
                    </a:cubicBezTo>
                    <a:cubicBezTo>
                      <a:pt x="137" y="289"/>
                      <a:pt x="182" y="229"/>
                      <a:pt x="254" y="178"/>
                    </a:cubicBezTo>
                    <a:lnTo>
                      <a:pt x="254" y="178"/>
                    </a:lnTo>
                    <a:cubicBezTo>
                      <a:pt x="273" y="164"/>
                      <a:pt x="294" y="151"/>
                      <a:pt x="316" y="138"/>
                    </a:cubicBezTo>
                    <a:cubicBezTo>
                      <a:pt x="338" y="126"/>
                      <a:pt x="361" y="114"/>
                      <a:pt x="384" y="103"/>
                    </a:cubicBezTo>
                    <a:cubicBezTo>
                      <a:pt x="384" y="103"/>
                      <a:pt x="384" y="103"/>
                      <a:pt x="384" y="103"/>
                    </a:cubicBezTo>
                    <a:cubicBezTo>
                      <a:pt x="510" y="44"/>
                      <a:pt x="666" y="2"/>
                      <a:pt x="833" y="0"/>
                    </a:cubicBezTo>
                    <a:cubicBezTo>
                      <a:pt x="837" y="0"/>
                      <a:pt x="841" y="0"/>
                      <a:pt x="845" y="0"/>
                    </a:cubicBezTo>
                    <a:cubicBezTo>
                      <a:pt x="951" y="0"/>
                      <a:pt x="1062" y="17"/>
                      <a:pt x="1146" y="50"/>
                    </a:cubicBezTo>
                    <a:cubicBezTo>
                      <a:pt x="1146" y="50"/>
                      <a:pt x="1147" y="50"/>
                      <a:pt x="1147" y="50"/>
                    </a:cubicBezTo>
                    <a:cubicBezTo>
                      <a:pt x="1227" y="82"/>
                      <a:pt x="1284" y="126"/>
                      <a:pt x="1291" y="184"/>
                    </a:cubicBezTo>
                    <a:cubicBezTo>
                      <a:pt x="1299" y="158"/>
                      <a:pt x="1302" y="132"/>
                      <a:pt x="1302" y="105"/>
                    </a:cubicBezTo>
                    <a:lnTo>
                      <a:pt x="1302" y="105"/>
                    </a:lnTo>
                    <a:cubicBezTo>
                      <a:pt x="1302" y="96"/>
                      <a:pt x="1302" y="86"/>
                      <a:pt x="1301" y="76"/>
                    </a:cubicBezTo>
                    <a:cubicBezTo>
                      <a:pt x="1336" y="141"/>
                      <a:pt x="1328" y="213"/>
                      <a:pt x="1270" y="275"/>
                    </a:cubicBezTo>
                    <a:cubicBezTo>
                      <a:pt x="1242" y="305"/>
                      <a:pt x="1205" y="329"/>
                      <a:pt x="1162" y="346"/>
                    </a:cubicBezTo>
                    <a:cubicBezTo>
                      <a:pt x="1154" y="349"/>
                      <a:pt x="1146" y="351"/>
                      <a:pt x="1138" y="353"/>
                    </a:cubicBezTo>
                    <a:cubicBezTo>
                      <a:pt x="1135" y="354"/>
                      <a:pt x="1133" y="354"/>
                      <a:pt x="1131" y="354"/>
                    </a:cubicBezTo>
                    <a:cubicBezTo>
                      <a:pt x="1129" y="354"/>
                      <a:pt x="1128" y="354"/>
                      <a:pt x="1127" y="354"/>
                    </a:cubicBezTo>
                    <a:cubicBezTo>
                      <a:pt x="1085" y="366"/>
                      <a:pt x="1039" y="374"/>
                      <a:pt x="990" y="374"/>
                    </a:cubicBezTo>
                    <a:cubicBezTo>
                      <a:pt x="967" y="374"/>
                      <a:pt x="943" y="372"/>
                      <a:pt x="919" y="368"/>
                    </a:cubicBezTo>
                    <a:cubicBezTo>
                      <a:pt x="919" y="371"/>
                      <a:pt x="916" y="373"/>
                      <a:pt x="911" y="373"/>
                    </a:cubicBezTo>
                    <a:cubicBezTo>
                      <a:pt x="911" y="373"/>
                      <a:pt x="910" y="373"/>
                      <a:pt x="910" y="373"/>
                    </a:cubicBezTo>
                    <a:cubicBezTo>
                      <a:pt x="670" y="346"/>
                      <a:pt x="622" y="176"/>
                      <a:pt x="580" y="66"/>
                    </a:cubicBezTo>
                    <a:cubicBezTo>
                      <a:pt x="412" y="111"/>
                      <a:pt x="267" y="191"/>
                      <a:pt x="205" y="285"/>
                    </a:cubicBezTo>
                    <a:cubicBezTo>
                      <a:pt x="170" y="338"/>
                      <a:pt x="157" y="401"/>
                      <a:pt x="210" y="452"/>
                    </a:cubicBezTo>
                    <a:cubicBezTo>
                      <a:pt x="279" y="519"/>
                      <a:pt x="413" y="551"/>
                      <a:pt x="545" y="568"/>
                    </a:cubicBezTo>
                    <a:cubicBezTo>
                      <a:pt x="620" y="578"/>
                      <a:pt x="695" y="584"/>
                      <a:pt x="771" y="586"/>
                    </a:cubicBezTo>
                    <a:cubicBezTo>
                      <a:pt x="849" y="600"/>
                      <a:pt x="931" y="608"/>
                      <a:pt x="1014" y="612"/>
                    </a:cubicBezTo>
                    <a:cubicBezTo>
                      <a:pt x="953" y="615"/>
                      <a:pt x="890" y="617"/>
                      <a:pt x="826" y="617"/>
                    </a:cubicBezTo>
                    <a:moveTo>
                      <a:pt x="891" y="158"/>
                    </a:moveTo>
                    <a:cubicBezTo>
                      <a:pt x="746" y="158"/>
                      <a:pt x="733" y="269"/>
                      <a:pt x="842" y="317"/>
                    </a:cubicBezTo>
                    <a:cubicBezTo>
                      <a:pt x="886" y="336"/>
                      <a:pt x="939" y="344"/>
                      <a:pt x="991" y="344"/>
                    </a:cubicBezTo>
                    <a:cubicBezTo>
                      <a:pt x="1088" y="344"/>
                      <a:pt x="1183" y="314"/>
                      <a:pt x="1218" y="260"/>
                    </a:cubicBezTo>
                    <a:cubicBezTo>
                      <a:pt x="1309" y="122"/>
                      <a:pt x="1081" y="32"/>
                      <a:pt x="853" y="29"/>
                    </a:cubicBezTo>
                    <a:cubicBezTo>
                      <a:pt x="898" y="73"/>
                      <a:pt x="924" y="124"/>
                      <a:pt x="971" y="167"/>
                    </a:cubicBezTo>
                    <a:cubicBezTo>
                      <a:pt x="972" y="169"/>
                      <a:pt x="970" y="171"/>
                      <a:pt x="966" y="171"/>
                    </a:cubicBezTo>
                    <a:cubicBezTo>
                      <a:pt x="966" y="171"/>
                      <a:pt x="965" y="171"/>
                      <a:pt x="964" y="171"/>
                    </a:cubicBezTo>
                    <a:cubicBezTo>
                      <a:pt x="956" y="168"/>
                      <a:pt x="949" y="165"/>
                      <a:pt x="942" y="161"/>
                    </a:cubicBezTo>
                    <a:cubicBezTo>
                      <a:pt x="941" y="162"/>
                      <a:pt x="941" y="162"/>
                      <a:pt x="940" y="162"/>
                    </a:cubicBezTo>
                    <a:cubicBezTo>
                      <a:pt x="939" y="162"/>
                      <a:pt x="938" y="161"/>
                      <a:pt x="937" y="161"/>
                    </a:cubicBezTo>
                    <a:cubicBezTo>
                      <a:pt x="920" y="159"/>
                      <a:pt x="905" y="158"/>
                      <a:pt x="891" y="158"/>
                    </a:cubicBezTo>
                    <a:moveTo>
                      <a:pt x="809" y="30"/>
                    </a:moveTo>
                    <a:cubicBezTo>
                      <a:pt x="787" y="31"/>
                      <a:pt x="764" y="32"/>
                      <a:pt x="742" y="35"/>
                    </a:cubicBezTo>
                    <a:cubicBezTo>
                      <a:pt x="696" y="41"/>
                      <a:pt x="651" y="49"/>
                      <a:pt x="607" y="59"/>
                    </a:cubicBezTo>
                    <a:cubicBezTo>
                      <a:pt x="645" y="113"/>
                      <a:pt x="663" y="169"/>
                      <a:pt x="698" y="223"/>
                    </a:cubicBezTo>
                    <a:cubicBezTo>
                      <a:pt x="707" y="236"/>
                      <a:pt x="716" y="250"/>
                      <a:pt x="727" y="263"/>
                    </a:cubicBezTo>
                    <a:cubicBezTo>
                      <a:pt x="705" y="205"/>
                      <a:pt x="753" y="143"/>
                      <a:pt x="866" y="143"/>
                    </a:cubicBezTo>
                    <a:cubicBezTo>
                      <a:pt x="881" y="143"/>
                      <a:pt x="897" y="144"/>
                      <a:pt x="915" y="146"/>
                    </a:cubicBezTo>
                    <a:cubicBezTo>
                      <a:pt x="896" y="134"/>
                      <a:pt x="881" y="120"/>
                      <a:pt x="868" y="106"/>
                    </a:cubicBezTo>
                    <a:cubicBezTo>
                      <a:pt x="848" y="82"/>
                      <a:pt x="821" y="56"/>
                      <a:pt x="809" y="30"/>
                    </a:cubicBezTo>
                    <a:close/>
                  </a:path>
                </a:pathLst>
              </a:custGeom>
              <a:solidFill>
                <a:srgbClr val="7531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4" name="Freeform 1145">
                <a:extLst>
                  <a:ext uri="{FF2B5EF4-FFF2-40B4-BE49-F238E27FC236}">
                    <a16:creationId xmlns:a16="http://schemas.microsoft.com/office/drawing/2014/main" id="{086A02DD-D8A8-4DF9-A589-18EFAB2EDD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92194" y="1924050"/>
                <a:ext cx="736600" cy="1057275"/>
              </a:xfrm>
              <a:custGeom>
                <a:avLst/>
                <a:gdLst>
                  <a:gd name="T0" fmla="*/ 1065 w 1475"/>
                  <a:gd name="T1" fmla="*/ 2118 h 2118"/>
                  <a:gd name="T2" fmla="*/ 608 w 1475"/>
                  <a:gd name="T3" fmla="*/ 2012 h 2118"/>
                  <a:gd name="T4" fmla="*/ 0 w 1475"/>
                  <a:gd name="T5" fmla="*/ 1910 h 2118"/>
                  <a:gd name="T6" fmla="*/ 54 w 1475"/>
                  <a:gd name="T7" fmla="*/ 1888 h 2118"/>
                  <a:gd name="T8" fmla="*/ 461 w 1475"/>
                  <a:gd name="T9" fmla="*/ 1949 h 2118"/>
                  <a:gd name="T10" fmla="*/ 1029 w 1475"/>
                  <a:gd name="T11" fmla="*/ 2078 h 2118"/>
                  <a:gd name="T12" fmla="*/ 1196 w 1475"/>
                  <a:gd name="T13" fmla="*/ 2111 h 2118"/>
                  <a:gd name="T14" fmla="*/ 1065 w 1475"/>
                  <a:gd name="T15" fmla="*/ 2118 h 2118"/>
                  <a:gd name="T16" fmla="*/ 839 w 1475"/>
                  <a:gd name="T17" fmla="*/ 1488 h 2118"/>
                  <a:gd name="T18" fmla="*/ 867 w 1475"/>
                  <a:gd name="T19" fmla="*/ 1422 h 2118"/>
                  <a:gd name="T20" fmla="*/ 987 w 1475"/>
                  <a:gd name="T21" fmla="*/ 1166 h 2118"/>
                  <a:gd name="T22" fmla="*/ 1179 w 1475"/>
                  <a:gd name="T23" fmla="*/ 634 h 2118"/>
                  <a:gd name="T24" fmla="*/ 1249 w 1475"/>
                  <a:gd name="T25" fmla="*/ 402 h 2118"/>
                  <a:gd name="T26" fmla="*/ 613 w 1475"/>
                  <a:gd name="T27" fmla="*/ 308 h 2118"/>
                  <a:gd name="T28" fmla="*/ 561 w 1475"/>
                  <a:gd name="T29" fmla="*/ 274 h 2118"/>
                  <a:gd name="T30" fmla="*/ 585 w 1475"/>
                  <a:gd name="T31" fmla="*/ 277 h 2118"/>
                  <a:gd name="T32" fmla="*/ 596 w 1475"/>
                  <a:gd name="T33" fmla="*/ 278 h 2118"/>
                  <a:gd name="T34" fmla="*/ 1258 w 1475"/>
                  <a:gd name="T35" fmla="*/ 373 h 2118"/>
                  <a:gd name="T36" fmla="*/ 1324 w 1475"/>
                  <a:gd name="T37" fmla="*/ 89 h 2118"/>
                  <a:gd name="T38" fmla="*/ 1402 w 1475"/>
                  <a:gd name="T39" fmla="*/ 37 h 2118"/>
                  <a:gd name="T40" fmla="*/ 1475 w 1475"/>
                  <a:gd name="T41" fmla="*/ 0 h 2118"/>
                  <a:gd name="T42" fmla="*/ 1418 w 1475"/>
                  <a:gd name="T43" fmla="*/ 28 h 2118"/>
                  <a:gd name="T44" fmla="*/ 1418 w 1475"/>
                  <a:gd name="T45" fmla="*/ 28 h 2118"/>
                  <a:gd name="T46" fmla="*/ 1418 w 1475"/>
                  <a:gd name="T47" fmla="*/ 28 h 2118"/>
                  <a:gd name="T48" fmla="*/ 1422 w 1475"/>
                  <a:gd name="T49" fmla="*/ 50 h 2118"/>
                  <a:gd name="T50" fmla="*/ 1352 w 1475"/>
                  <a:gd name="T51" fmla="*/ 81 h 2118"/>
                  <a:gd name="T52" fmla="*/ 1352 w 1475"/>
                  <a:gd name="T53" fmla="*/ 81 h 2118"/>
                  <a:gd name="T54" fmla="*/ 1352 w 1475"/>
                  <a:gd name="T55" fmla="*/ 81 h 2118"/>
                  <a:gd name="T56" fmla="*/ 1352 w 1475"/>
                  <a:gd name="T57" fmla="*/ 81 h 2118"/>
                  <a:gd name="T58" fmla="*/ 1353 w 1475"/>
                  <a:gd name="T59" fmla="*/ 82 h 2118"/>
                  <a:gd name="T60" fmla="*/ 1359 w 1475"/>
                  <a:gd name="T61" fmla="*/ 143 h 2118"/>
                  <a:gd name="T62" fmla="*/ 1325 w 1475"/>
                  <a:gd name="T63" fmla="*/ 323 h 2118"/>
                  <a:gd name="T64" fmla="*/ 1247 w 1475"/>
                  <a:gd name="T65" fmla="*/ 578 h 2118"/>
                  <a:gd name="T66" fmla="*/ 1102 w 1475"/>
                  <a:gd name="T67" fmla="*/ 1015 h 2118"/>
                  <a:gd name="T68" fmla="*/ 877 w 1475"/>
                  <a:gd name="T69" fmla="*/ 1425 h 2118"/>
                  <a:gd name="T70" fmla="*/ 874 w 1475"/>
                  <a:gd name="T71" fmla="*/ 1431 h 2118"/>
                  <a:gd name="T72" fmla="*/ 873 w 1475"/>
                  <a:gd name="T73" fmla="*/ 1432 h 2118"/>
                  <a:gd name="T74" fmla="*/ 872 w 1475"/>
                  <a:gd name="T75" fmla="*/ 1433 h 2118"/>
                  <a:gd name="T76" fmla="*/ 839 w 1475"/>
                  <a:gd name="T77" fmla="*/ 1488 h 2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5" h="2118">
                    <a:moveTo>
                      <a:pt x="1065" y="2118"/>
                    </a:moveTo>
                    <a:cubicBezTo>
                      <a:pt x="910" y="2087"/>
                      <a:pt x="760" y="2048"/>
                      <a:pt x="608" y="2012"/>
                    </a:cubicBezTo>
                    <a:cubicBezTo>
                      <a:pt x="409" y="1966"/>
                      <a:pt x="206" y="1935"/>
                      <a:pt x="0" y="1910"/>
                    </a:cubicBezTo>
                    <a:cubicBezTo>
                      <a:pt x="18" y="1903"/>
                      <a:pt x="36" y="1895"/>
                      <a:pt x="54" y="1888"/>
                    </a:cubicBezTo>
                    <a:cubicBezTo>
                      <a:pt x="192" y="1905"/>
                      <a:pt x="329" y="1923"/>
                      <a:pt x="461" y="1949"/>
                    </a:cubicBezTo>
                    <a:cubicBezTo>
                      <a:pt x="655" y="1986"/>
                      <a:pt x="839" y="2037"/>
                      <a:pt x="1029" y="2078"/>
                    </a:cubicBezTo>
                    <a:cubicBezTo>
                      <a:pt x="1083" y="2090"/>
                      <a:pt x="1139" y="2101"/>
                      <a:pt x="1196" y="2111"/>
                    </a:cubicBezTo>
                    <a:cubicBezTo>
                      <a:pt x="1153" y="2114"/>
                      <a:pt x="1108" y="2116"/>
                      <a:pt x="1065" y="2118"/>
                    </a:cubicBezTo>
                    <a:moveTo>
                      <a:pt x="839" y="1488"/>
                    </a:moveTo>
                    <a:cubicBezTo>
                      <a:pt x="847" y="1466"/>
                      <a:pt x="857" y="1444"/>
                      <a:pt x="867" y="1422"/>
                    </a:cubicBezTo>
                    <a:cubicBezTo>
                      <a:pt x="908" y="1337"/>
                      <a:pt x="950" y="1252"/>
                      <a:pt x="987" y="1166"/>
                    </a:cubicBezTo>
                    <a:cubicBezTo>
                      <a:pt x="1064" y="990"/>
                      <a:pt x="1125" y="813"/>
                      <a:pt x="1179" y="634"/>
                    </a:cubicBezTo>
                    <a:cubicBezTo>
                      <a:pt x="1203" y="557"/>
                      <a:pt x="1227" y="479"/>
                      <a:pt x="1249" y="402"/>
                    </a:cubicBezTo>
                    <a:cubicBezTo>
                      <a:pt x="1041" y="365"/>
                      <a:pt x="828" y="335"/>
                      <a:pt x="613" y="308"/>
                    </a:cubicBezTo>
                    <a:cubicBezTo>
                      <a:pt x="596" y="296"/>
                      <a:pt x="579" y="285"/>
                      <a:pt x="561" y="274"/>
                    </a:cubicBezTo>
                    <a:cubicBezTo>
                      <a:pt x="569" y="275"/>
                      <a:pt x="577" y="276"/>
                      <a:pt x="585" y="277"/>
                    </a:cubicBezTo>
                    <a:cubicBezTo>
                      <a:pt x="588" y="277"/>
                      <a:pt x="592" y="278"/>
                      <a:pt x="596" y="278"/>
                    </a:cubicBezTo>
                    <a:cubicBezTo>
                      <a:pt x="817" y="307"/>
                      <a:pt x="1041" y="334"/>
                      <a:pt x="1258" y="373"/>
                    </a:cubicBezTo>
                    <a:cubicBezTo>
                      <a:pt x="1284" y="279"/>
                      <a:pt x="1308" y="185"/>
                      <a:pt x="1324" y="89"/>
                    </a:cubicBezTo>
                    <a:cubicBezTo>
                      <a:pt x="1328" y="65"/>
                      <a:pt x="1372" y="53"/>
                      <a:pt x="1402" y="37"/>
                    </a:cubicBezTo>
                    <a:cubicBezTo>
                      <a:pt x="1425" y="24"/>
                      <a:pt x="1450" y="12"/>
                      <a:pt x="1475" y="0"/>
                    </a:cubicBezTo>
                    <a:cubicBezTo>
                      <a:pt x="1455" y="9"/>
                      <a:pt x="1436" y="19"/>
                      <a:pt x="1418" y="28"/>
                    </a:cubicBezTo>
                    <a:lnTo>
                      <a:pt x="1418" y="28"/>
                    </a:lnTo>
                    <a:lnTo>
                      <a:pt x="1418" y="28"/>
                    </a:lnTo>
                    <a:cubicBezTo>
                      <a:pt x="1419" y="36"/>
                      <a:pt x="1421" y="43"/>
                      <a:pt x="1422" y="50"/>
                    </a:cubicBezTo>
                    <a:cubicBezTo>
                      <a:pt x="1399" y="60"/>
                      <a:pt x="1375" y="71"/>
                      <a:pt x="1352" y="81"/>
                    </a:cubicBezTo>
                    <a:lnTo>
                      <a:pt x="1352" y="81"/>
                    </a:lnTo>
                    <a:lnTo>
                      <a:pt x="1352" y="81"/>
                    </a:lnTo>
                    <a:lnTo>
                      <a:pt x="1352" y="81"/>
                    </a:lnTo>
                    <a:lnTo>
                      <a:pt x="1353" y="82"/>
                    </a:lnTo>
                    <a:cubicBezTo>
                      <a:pt x="1357" y="102"/>
                      <a:pt x="1359" y="122"/>
                      <a:pt x="1359" y="143"/>
                    </a:cubicBezTo>
                    <a:cubicBezTo>
                      <a:pt x="1359" y="203"/>
                      <a:pt x="1343" y="264"/>
                      <a:pt x="1325" y="323"/>
                    </a:cubicBezTo>
                    <a:cubicBezTo>
                      <a:pt x="1300" y="408"/>
                      <a:pt x="1273" y="493"/>
                      <a:pt x="1247" y="578"/>
                    </a:cubicBezTo>
                    <a:cubicBezTo>
                      <a:pt x="1203" y="724"/>
                      <a:pt x="1159" y="870"/>
                      <a:pt x="1102" y="1015"/>
                    </a:cubicBezTo>
                    <a:cubicBezTo>
                      <a:pt x="1035" y="1153"/>
                      <a:pt x="960" y="1290"/>
                      <a:pt x="877" y="1425"/>
                    </a:cubicBezTo>
                    <a:cubicBezTo>
                      <a:pt x="876" y="1427"/>
                      <a:pt x="875" y="1429"/>
                      <a:pt x="874" y="1431"/>
                    </a:cubicBezTo>
                    <a:cubicBezTo>
                      <a:pt x="873" y="1431"/>
                      <a:pt x="873" y="1432"/>
                      <a:pt x="873" y="1432"/>
                    </a:cubicBezTo>
                    <a:cubicBezTo>
                      <a:pt x="873" y="1432"/>
                      <a:pt x="872" y="1432"/>
                      <a:pt x="872" y="1433"/>
                    </a:cubicBezTo>
                    <a:cubicBezTo>
                      <a:pt x="862" y="1450"/>
                      <a:pt x="850" y="1469"/>
                      <a:pt x="839" y="1488"/>
                    </a:cubicBezTo>
                  </a:path>
                </a:pathLst>
              </a:custGeom>
              <a:solidFill>
                <a:srgbClr val="8445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5" name="Freeform 1146">
                <a:extLst>
                  <a:ext uri="{FF2B5EF4-FFF2-40B4-BE49-F238E27FC236}">
                    <a16:creationId xmlns:a16="http://schemas.microsoft.com/office/drawing/2014/main" id="{DC275FB9-B9AC-4461-A869-AA26FFCB5F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95419" y="2430463"/>
                <a:ext cx="652463" cy="574675"/>
              </a:xfrm>
              <a:custGeom>
                <a:avLst/>
                <a:gdLst>
                  <a:gd name="T0" fmla="*/ 606 w 1309"/>
                  <a:gd name="T1" fmla="*/ 1151 h 1151"/>
                  <a:gd name="T2" fmla="*/ 594 w 1309"/>
                  <a:gd name="T3" fmla="*/ 1148 h 1151"/>
                  <a:gd name="T4" fmla="*/ 417 w 1309"/>
                  <a:gd name="T5" fmla="*/ 1132 h 1151"/>
                  <a:gd name="T6" fmla="*/ 259 w 1309"/>
                  <a:gd name="T7" fmla="*/ 1103 h 1151"/>
                  <a:gd name="T8" fmla="*/ 390 w 1309"/>
                  <a:gd name="T9" fmla="*/ 1096 h 1151"/>
                  <a:gd name="T10" fmla="*/ 667 w 1309"/>
                  <a:gd name="T11" fmla="*/ 1121 h 1151"/>
                  <a:gd name="T12" fmla="*/ 701 w 1309"/>
                  <a:gd name="T13" fmla="*/ 1121 h 1151"/>
                  <a:gd name="T14" fmla="*/ 869 w 1309"/>
                  <a:gd name="T15" fmla="*/ 1102 h 1151"/>
                  <a:gd name="T16" fmla="*/ 935 w 1309"/>
                  <a:gd name="T17" fmla="*/ 1085 h 1151"/>
                  <a:gd name="T18" fmla="*/ 1139 w 1309"/>
                  <a:gd name="T19" fmla="*/ 976 h 1151"/>
                  <a:gd name="T20" fmla="*/ 1116 w 1309"/>
                  <a:gd name="T21" fmla="*/ 1040 h 1151"/>
                  <a:gd name="T22" fmla="*/ 1097 w 1309"/>
                  <a:gd name="T23" fmla="*/ 1051 h 1151"/>
                  <a:gd name="T24" fmla="*/ 1097 w 1309"/>
                  <a:gd name="T25" fmla="*/ 1051 h 1151"/>
                  <a:gd name="T26" fmla="*/ 1097 w 1309"/>
                  <a:gd name="T27" fmla="*/ 1051 h 1151"/>
                  <a:gd name="T28" fmla="*/ 1097 w 1309"/>
                  <a:gd name="T29" fmla="*/ 1051 h 1151"/>
                  <a:gd name="T30" fmla="*/ 1097 w 1309"/>
                  <a:gd name="T31" fmla="*/ 1051 h 1151"/>
                  <a:gd name="T32" fmla="*/ 1114 w 1309"/>
                  <a:gd name="T33" fmla="*/ 1045 h 1151"/>
                  <a:gd name="T34" fmla="*/ 1087 w 1309"/>
                  <a:gd name="T35" fmla="*/ 1087 h 1151"/>
                  <a:gd name="T36" fmla="*/ 1309 w 1309"/>
                  <a:gd name="T37" fmla="*/ 983 h 1151"/>
                  <a:gd name="T38" fmla="*/ 1273 w 1309"/>
                  <a:gd name="T39" fmla="*/ 1007 h 1151"/>
                  <a:gd name="T40" fmla="*/ 1125 w 1309"/>
                  <a:gd name="T41" fmla="*/ 1075 h 1151"/>
                  <a:gd name="T42" fmla="*/ 1101 w 1309"/>
                  <a:gd name="T43" fmla="*/ 1083 h 1151"/>
                  <a:gd name="T44" fmla="*/ 749 w 1309"/>
                  <a:gd name="T45" fmla="*/ 1145 h 1151"/>
                  <a:gd name="T46" fmla="*/ 733 w 1309"/>
                  <a:gd name="T47" fmla="*/ 1146 h 1151"/>
                  <a:gd name="T48" fmla="*/ 607 w 1309"/>
                  <a:gd name="T49" fmla="*/ 1151 h 1151"/>
                  <a:gd name="T50" fmla="*/ 606 w 1309"/>
                  <a:gd name="T51" fmla="*/ 1151 h 1151"/>
                  <a:gd name="T52" fmla="*/ 422 w 1309"/>
                  <a:gd name="T53" fmla="*/ 865 h 1151"/>
                  <a:gd name="T54" fmla="*/ 299 w 1309"/>
                  <a:gd name="T55" fmla="*/ 849 h 1151"/>
                  <a:gd name="T56" fmla="*/ 14 w 1309"/>
                  <a:gd name="T57" fmla="*/ 652 h 1151"/>
                  <a:gd name="T58" fmla="*/ 33 w 1309"/>
                  <a:gd name="T59" fmla="*/ 473 h 1151"/>
                  <a:gd name="T60" fmla="*/ 66 w 1309"/>
                  <a:gd name="T61" fmla="*/ 418 h 1151"/>
                  <a:gd name="T62" fmla="*/ 32 w 1309"/>
                  <a:gd name="T63" fmla="*/ 550 h 1151"/>
                  <a:gd name="T64" fmla="*/ 145 w 1309"/>
                  <a:gd name="T65" fmla="*/ 757 h 1151"/>
                  <a:gd name="T66" fmla="*/ 156 w 1309"/>
                  <a:gd name="T67" fmla="*/ 737 h 1151"/>
                  <a:gd name="T68" fmla="*/ 168 w 1309"/>
                  <a:gd name="T69" fmla="*/ 750 h 1151"/>
                  <a:gd name="T70" fmla="*/ 408 w 1309"/>
                  <a:gd name="T71" fmla="*/ 842 h 1151"/>
                  <a:gd name="T72" fmla="*/ 607 w 1309"/>
                  <a:gd name="T73" fmla="*/ 750 h 1151"/>
                  <a:gd name="T74" fmla="*/ 423 w 1309"/>
                  <a:gd name="T75" fmla="*/ 690 h 1151"/>
                  <a:gd name="T76" fmla="*/ 418 w 1309"/>
                  <a:gd name="T77" fmla="*/ 684 h 1151"/>
                  <a:gd name="T78" fmla="*/ 420 w 1309"/>
                  <a:gd name="T79" fmla="*/ 679 h 1151"/>
                  <a:gd name="T80" fmla="*/ 432 w 1309"/>
                  <a:gd name="T81" fmla="*/ 671 h 1151"/>
                  <a:gd name="T82" fmla="*/ 418 w 1309"/>
                  <a:gd name="T83" fmla="*/ 684 h 1151"/>
                  <a:gd name="T84" fmla="*/ 446 w 1309"/>
                  <a:gd name="T85" fmla="*/ 683 h 1151"/>
                  <a:gd name="T86" fmla="*/ 635 w 1309"/>
                  <a:gd name="T87" fmla="*/ 758 h 1151"/>
                  <a:gd name="T88" fmla="*/ 710 w 1309"/>
                  <a:gd name="T89" fmla="*/ 640 h 1151"/>
                  <a:gd name="T90" fmla="*/ 715 w 1309"/>
                  <a:gd name="T91" fmla="*/ 620 h 1151"/>
                  <a:gd name="T92" fmla="*/ 716 w 1309"/>
                  <a:gd name="T93" fmla="*/ 620 h 1151"/>
                  <a:gd name="T94" fmla="*/ 731 w 1309"/>
                  <a:gd name="T95" fmla="*/ 621 h 1151"/>
                  <a:gd name="T96" fmla="*/ 732 w 1309"/>
                  <a:gd name="T97" fmla="*/ 621 h 1151"/>
                  <a:gd name="T98" fmla="*/ 700 w 1309"/>
                  <a:gd name="T99" fmla="*/ 684 h 1151"/>
                  <a:gd name="T100" fmla="*/ 655 w 1309"/>
                  <a:gd name="T101" fmla="*/ 775 h 1151"/>
                  <a:gd name="T102" fmla="*/ 472 w 1309"/>
                  <a:gd name="T103" fmla="*/ 862 h 1151"/>
                  <a:gd name="T104" fmla="*/ 422 w 1309"/>
                  <a:gd name="T105" fmla="*/ 865 h 1151"/>
                  <a:gd name="T106" fmla="*/ 467 w 1309"/>
                  <a:gd name="T107" fmla="*/ 625 h 1151"/>
                  <a:gd name="T108" fmla="*/ 481 w 1309"/>
                  <a:gd name="T109" fmla="*/ 595 h 1151"/>
                  <a:gd name="T110" fmla="*/ 481 w 1309"/>
                  <a:gd name="T111" fmla="*/ 600 h 1151"/>
                  <a:gd name="T112" fmla="*/ 467 w 1309"/>
                  <a:gd name="T113" fmla="*/ 625 h 1151"/>
                  <a:gd name="T114" fmla="*/ 68 w 1309"/>
                  <a:gd name="T115" fmla="*/ 416 h 1151"/>
                  <a:gd name="T116" fmla="*/ 71 w 1309"/>
                  <a:gd name="T117" fmla="*/ 410 h 1151"/>
                  <a:gd name="T118" fmla="*/ 296 w 1309"/>
                  <a:gd name="T119" fmla="*/ 0 h 1151"/>
                  <a:gd name="T120" fmla="*/ 296 w 1309"/>
                  <a:gd name="T121" fmla="*/ 0 h 1151"/>
                  <a:gd name="T122" fmla="*/ 71 w 1309"/>
                  <a:gd name="T123" fmla="*/ 410 h 1151"/>
                  <a:gd name="T124" fmla="*/ 68 w 1309"/>
                  <a:gd name="T125" fmla="*/ 416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09" h="1151">
                    <a:moveTo>
                      <a:pt x="606" y="1151"/>
                    </a:moveTo>
                    <a:cubicBezTo>
                      <a:pt x="601" y="1151"/>
                      <a:pt x="597" y="1150"/>
                      <a:pt x="594" y="1148"/>
                    </a:cubicBezTo>
                    <a:cubicBezTo>
                      <a:pt x="535" y="1146"/>
                      <a:pt x="476" y="1141"/>
                      <a:pt x="417" y="1132"/>
                    </a:cubicBezTo>
                    <a:cubicBezTo>
                      <a:pt x="364" y="1123"/>
                      <a:pt x="311" y="1114"/>
                      <a:pt x="259" y="1103"/>
                    </a:cubicBezTo>
                    <a:cubicBezTo>
                      <a:pt x="302" y="1101"/>
                      <a:pt x="347" y="1099"/>
                      <a:pt x="390" y="1096"/>
                    </a:cubicBezTo>
                    <a:cubicBezTo>
                      <a:pt x="481" y="1111"/>
                      <a:pt x="575" y="1121"/>
                      <a:pt x="667" y="1121"/>
                    </a:cubicBezTo>
                    <a:cubicBezTo>
                      <a:pt x="678" y="1121"/>
                      <a:pt x="690" y="1121"/>
                      <a:pt x="701" y="1121"/>
                    </a:cubicBezTo>
                    <a:cubicBezTo>
                      <a:pt x="757" y="1115"/>
                      <a:pt x="813" y="1109"/>
                      <a:pt x="869" y="1102"/>
                    </a:cubicBezTo>
                    <a:cubicBezTo>
                      <a:pt x="891" y="1097"/>
                      <a:pt x="913" y="1092"/>
                      <a:pt x="935" y="1085"/>
                    </a:cubicBezTo>
                    <a:cubicBezTo>
                      <a:pt x="1022" y="1059"/>
                      <a:pt x="1091" y="1021"/>
                      <a:pt x="1139" y="976"/>
                    </a:cubicBezTo>
                    <a:cubicBezTo>
                      <a:pt x="1135" y="997"/>
                      <a:pt x="1127" y="1019"/>
                      <a:pt x="1116" y="1040"/>
                    </a:cubicBezTo>
                    <a:cubicBezTo>
                      <a:pt x="1110" y="1043"/>
                      <a:pt x="1104" y="1047"/>
                      <a:pt x="1097" y="1051"/>
                    </a:cubicBezTo>
                    <a:lnTo>
                      <a:pt x="1097" y="1051"/>
                    </a:lnTo>
                    <a:lnTo>
                      <a:pt x="1097" y="1051"/>
                    </a:lnTo>
                    <a:lnTo>
                      <a:pt x="1097" y="1051"/>
                    </a:lnTo>
                    <a:lnTo>
                      <a:pt x="1097" y="1051"/>
                    </a:lnTo>
                    <a:cubicBezTo>
                      <a:pt x="1103" y="1049"/>
                      <a:pt x="1108" y="1047"/>
                      <a:pt x="1114" y="1045"/>
                    </a:cubicBezTo>
                    <a:cubicBezTo>
                      <a:pt x="1106" y="1059"/>
                      <a:pt x="1097" y="1073"/>
                      <a:pt x="1087" y="1087"/>
                    </a:cubicBezTo>
                    <a:cubicBezTo>
                      <a:pt x="1172" y="1061"/>
                      <a:pt x="1247" y="1028"/>
                      <a:pt x="1309" y="983"/>
                    </a:cubicBezTo>
                    <a:cubicBezTo>
                      <a:pt x="1297" y="991"/>
                      <a:pt x="1286" y="999"/>
                      <a:pt x="1273" y="1007"/>
                    </a:cubicBezTo>
                    <a:cubicBezTo>
                      <a:pt x="1229" y="1034"/>
                      <a:pt x="1179" y="1056"/>
                      <a:pt x="1125" y="1075"/>
                    </a:cubicBezTo>
                    <a:cubicBezTo>
                      <a:pt x="1117" y="1078"/>
                      <a:pt x="1109" y="1080"/>
                      <a:pt x="1101" y="1083"/>
                    </a:cubicBezTo>
                    <a:cubicBezTo>
                      <a:pt x="995" y="1116"/>
                      <a:pt x="874" y="1135"/>
                      <a:pt x="749" y="1145"/>
                    </a:cubicBezTo>
                    <a:cubicBezTo>
                      <a:pt x="744" y="1145"/>
                      <a:pt x="739" y="1146"/>
                      <a:pt x="733" y="1146"/>
                    </a:cubicBezTo>
                    <a:cubicBezTo>
                      <a:pt x="691" y="1149"/>
                      <a:pt x="649" y="1150"/>
                      <a:pt x="607" y="1151"/>
                    </a:cubicBezTo>
                    <a:cubicBezTo>
                      <a:pt x="606" y="1151"/>
                      <a:pt x="606" y="1151"/>
                      <a:pt x="606" y="1151"/>
                    </a:cubicBezTo>
                    <a:moveTo>
                      <a:pt x="422" y="865"/>
                    </a:moveTo>
                    <a:cubicBezTo>
                      <a:pt x="380" y="865"/>
                      <a:pt x="337" y="859"/>
                      <a:pt x="299" y="849"/>
                    </a:cubicBezTo>
                    <a:cubicBezTo>
                      <a:pt x="144" y="820"/>
                      <a:pt x="37" y="747"/>
                      <a:pt x="14" y="652"/>
                    </a:cubicBezTo>
                    <a:cubicBezTo>
                      <a:pt x="0" y="591"/>
                      <a:pt x="11" y="532"/>
                      <a:pt x="33" y="473"/>
                    </a:cubicBezTo>
                    <a:cubicBezTo>
                      <a:pt x="44" y="454"/>
                      <a:pt x="56" y="435"/>
                      <a:pt x="66" y="418"/>
                    </a:cubicBezTo>
                    <a:cubicBezTo>
                      <a:pt x="50" y="461"/>
                      <a:pt x="30" y="504"/>
                      <a:pt x="32" y="550"/>
                    </a:cubicBezTo>
                    <a:cubicBezTo>
                      <a:pt x="36" y="624"/>
                      <a:pt x="66" y="699"/>
                      <a:pt x="145" y="757"/>
                    </a:cubicBezTo>
                    <a:cubicBezTo>
                      <a:pt x="147" y="751"/>
                      <a:pt x="151" y="744"/>
                      <a:pt x="156" y="737"/>
                    </a:cubicBezTo>
                    <a:cubicBezTo>
                      <a:pt x="159" y="741"/>
                      <a:pt x="163" y="746"/>
                      <a:pt x="168" y="750"/>
                    </a:cubicBezTo>
                    <a:cubicBezTo>
                      <a:pt x="216" y="794"/>
                      <a:pt x="310" y="835"/>
                      <a:pt x="408" y="842"/>
                    </a:cubicBezTo>
                    <a:cubicBezTo>
                      <a:pt x="490" y="839"/>
                      <a:pt x="636" y="808"/>
                      <a:pt x="607" y="750"/>
                    </a:cubicBezTo>
                    <a:cubicBezTo>
                      <a:pt x="585" y="707"/>
                      <a:pt x="499" y="690"/>
                      <a:pt x="423" y="690"/>
                    </a:cubicBezTo>
                    <a:cubicBezTo>
                      <a:pt x="417" y="690"/>
                      <a:pt x="415" y="686"/>
                      <a:pt x="418" y="684"/>
                    </a:cubicBezTo>
                    <a:cubicBezTo>
                      <a:pt x="417" y="682"/>
                      <a:pt x="418" y="680"/>
                      <a:pt x="420" y="679"/>
                    </a:cubicBezTo>
                    <a:cubicBezTo>
                      <a:pt x="424" y="677"/>
                      <a:pt x="428" y="674"/>
                      <a:pt x="432" y="671"/>
                    </a:cubicBezTo>
                    <a:cubicBezTo>
                      <a:pt x="428" y="676"/>
                      <a:pt x="423" y="680"/>
                      <a:pt x="418" y="684"/>
                    </a:cubicBezTo>
                    <a:cubicBezTo>
                      <a:pt x="428" y="683"/>
                      <a:pt x="437" y="683"/>
                      <a:pt x="446" y="683"/>
                    </a:cubicBezTo>
                    <a:cubicBezTo>
                      <a:pt x="532" y="683"/>
                      <a:pt x="608" y="713"/>
                      <a:pt x="635" y="758"/>
                    </a:cubicBezTo>
                    <a:cubicBezTo>
                      <a:pt x="662" y="719"/>
                      <a:pt x="687" y="680"/>
                      <a:pt x="710" y="640"/>
                    </a:cubicBezTo>
                    <a:cubicBezTo>
                      <a:pt x="692" y="637"/>
                      <a:pt x="693" y="620"/>
                      <a:pt x="715" y="620"/>
                    </a:cubicBezTo>
                    <a:cubicBezTo>
                      <a:pt x="715" y="620"/>
                      <a:pt x="716" y="620"/>
                      <a:pt x="716" y="620"/>
                    </a:cubicBezTo>
                    <a:cubicBezTo>
                      <a:pt x="721" y="620"/>
                      <a:pt x="726" y="620"/>
                      <a:pt x="731" y="621"/>
                    </a:cubicBezTo>
                    <a:cubicBezTo>
                      <a:pt x="732" y="621"/>
                      <a:pt x="732" y="621"/>
                      <a:pt x="732" y="621"/>
                    </a:cubicBezTo>
                    <a:cubicBezTo>
                      <a:pt x="720" y="642"/>
                      <a:pt x="709" y="663"/>
                      <a:pt x="700" y="684"/>
                    </a:cubicBezTo>
                    <a:cubicBezTo>
                      <a:pt x="686" y="713"/>
                      <a:pt x="678" y="746"/>
                      <a:pt x="655" y="775"/>
                    </a:cubicBezTo>
                    <a:cubicBezTo>
                      <a:pt x="640" y="820"/>
                      <a:pt x="556" y="857"/>
                      <a:pt x="472" y="862"/>
                    </a:cubicBezTo>
                    <a:cubicBezTo>
                      <a:pt x="456" y="864"/>
                      <a:pt x="439" y="865"/>
                      <a:pt x="422" y="865"/>
                    </a:cubicBezTo>
                    <a:moveTo>
                      <a:pt x="467" y="625"/>
                    </a:moveTo>
                    <a:cubicBezTo>
                      <a:pt x="472" y="615"/>
                      <a:pt x="476" y="604"/>
                      <a:pt x="481" y="595"/>
                    </a:cubicBezTo>
                    <a:cubicBezTo>
                      <a:pt x="482" y="597"/>
                      <a:pt x="482" y="598"/>
                      <a:pt x="481" y="600"/>
                    </a:cubicBezTo>
                    <a:cubicBezTo>
                      <a:pt x="476" y="608"/>
                      <a:pt x="472" y="617"/>
                      <a:pt x="467" y="625"/>
                    </a:cubicBezTo>
                    <a:close/>
                    <a:moveTo>
                      <a:pt x="68" y="416"/>
                    </a:moveTo>
                    <a:cubicBezTo>
                      <a:pt x="69" y="414"/>
                      <a:pt x="70" y="412"/>
                      <a:pt x="71" y="410"/>
                    </a:cubicBezTo>
                    <a:cubicBezTo>
                      <a:pt x="154" y="275"/>
                      <a:pt x="229" y="138"/>
                      <a:pt x="296" y="0"/>
                    </a:cubicBezTo>
                    <a:lnTo>
                      <a:pt x="296" y="0"/>
                    </a:lnTo>
                    <a:cubicBezTo>
                      <a:pt x="229" y="138"/>
                      <a:pt x="154" y="275"/>
                      <a:pt x="71" y="410"/>
                    </a:cubicBezTo>
                    <a:cubicBezTo>
                      <a:pt x="70" y="412"/>
                      <a:pt x="69" y="414"/>
                      <a:pt x="68" y="416"/>
                    </a:cubicBezTo>
                    <a:close/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6" name="Freeform 1147">
                <a:extLst>
                  <a:ext uri="{FF2B5EF4-FFF2-40B4-BE49-F238E27FC236}">
                    <a16:creationId xmlns:a16="http://schemas.microsoft.com/office/drawing/2014/main" id="{E44D7EF2-A8AC-4E06-A7E6-0DAD66672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7169" y="2638425"/>
                <a:ext cx="1588" cy="0"/>
              </a:xfrm>
              <a:custGeom>
                <a:avLst/>
                <a:gdLst>
                  <a:gd name="T0" fmla="*/ 0 w 2"/>
                  <a:gd name="T1" fmla="*/ 2 h 2"/>
                  <a:gd name="T2" fmla="*/ 1 w 2"/>
                  <a:gd name="T3" fmla="*/ 1 h 2"/>
                  <a:gd name="T4" fmla="*/ 2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2" y="0"/>
                    </a:cubicBezTo>
                    <a:cubicBezTo>
                      <a:pt x="1" y="0"/>
                      <a:pt x="1" y="1"/>
                      <a:pt x="0" y="2"/>
                    </a:cubicBezTo>
                    <a:close/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7" name="Freeform 1148">
                <a:extLst>
                  <a:ext uri="{FF2B5EF4-FFF2-40B4-BE49-F238E27FC236}">
                    <a16:creationId xmlns:a16="http://schemas.microsoft.com/office/drawing/2014/main" id="{15961EF5-1672-4136-8198-615A360122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09706" y="1860550"/>
                <a:ext cx="1092200" cy="1112838"/>
              </a:xfrm>
              <a:custGeom>
                <a:avLst/>
                <a:gdLst>
                  <a:gd name="T0" fmla="*/ 1084 w 2188"/>
                  <a:gd name="T1" fmla="*/ 2189 h 2231"/>
                  <a:gd name="T2" fmla="*/ 1667 w 2188"/>
                  <a:gd name="T3" fmla="*/ 1508 h 2231"/>
                  <a:gd name="T4" fmla="*/ 2146 w 2188"/>
                  <a:gd name="T5" fmla="*/ 370 h 2231"/>
                  <a:gd name="T6" fmla="*/ 2146 w 2188"/>
                  <a:gd name="T7" fmla="*/ 370 h 2231"/>
                  <a:gd name="T8" fmla="*/ 2146 w 2188"/>
                  <a:gd name="T9" fmla="*/ 370 h 2231"/>
                  <a:gd name="T10" fmla="*/ 1380 w 2188"/>
                  <a:gd name="T11" fmla="*/ 30 h 2231"/>
                  <a:gd name="T12" fmla="*/ 586 w 2188"/>
                  <a:gd name="T13" fmla="*/ 179 h 2231"/>
                  <a:gd name="T14" fmla="*/ 639 w 2188"/>
                  <a:gd name="T15" fmla="*/ 129 h 2231"/>
                  <a:gd name="T16" fmla="*/ 1310 w 2188"/>
                  <a:gd name="T17" fmla="*/ 0 h 2231"/>
                  <a:gd name="T18" fmla="*/ 2184 w 2188"/>
                  <a:gd name="T19" fmla="*/ 349 h 2231"/>
                  <a:gd name="T20" fmla="*/ 2115 w 2188"/>
                  <a:gd name="T21" fmla="*/ 596 h 2231"/>
                  <a:gd name="T22" fmla="*/ 1695 w 2188"/>
                  <a:gd name="T23" fmla="*/ 1558 h 2231"/>
                  <a:gd name="T24" fmla="*/ 1279 w 2188"/>
                  <a:gd name="T25" fmla="*/ 2127 h 2231"/>
                  <a:gd name="T26" fmla="*/ 1057 w 2188"/>
                  <a:gd name="T27" fmla="*/ 2231 h 2231"/>
                  <a:gd name="T28" fmla="*/ 1109 w 2188"/>
                  <a:gd name="T29" fmla="*/ 2120 h 2231"/>
                  <a:gd name="T30" fmla="*/ 1060 w 2188"/>
                  <a:gd name="T31" fmla="*/ 1742 h 2231"/>
                  <a:gd name="T32" fmla="*/ 702 w 2188"/>
                  <a:gd name="T33" fmla="*/ 1765 h 2231"/>
                  <a:gd name="T34" fmla="*/ 686 w 2188"/>
                  <a:gd name="T35" fmla="*/ 1764 h 2231"/>
                  <a:gd name="T36" fmla="*/ 680 w 2188"/>
                  <a:gd name="T37" fmla="*/ 1784 h 2231"/>
                  <a:gd name="T38" fmla="*/ 416 w 2188"/>
                  <a:gd name="T39" fmla="*/ 1827 h 2231"/>
                  <a:gd name="T40" fmla="*/ 402 w 2188"/>
                  <a:gd name="T41" fmla="*/ 1815 h 2231"/>
                  <a:gd name="T42" fmla="*/ 451 w 2188"/>
                  <a:gd name="T43" fmla="*/ 1744 h 2231"/>
                  <a:gd name="T44" fmla="*/ 456 w 2188"/>
                  <a:gd name="T45" fmla="*/ 1730 h 2231"/>
                  <a:gd name="T46" fmla="*/ 237 w 2188"/>
                  <a:gd name="T47" fmla="*/ 1721 h 2231"/>
                  <a:gd name="T48" fmla="*/ 115 w 2188"/>
                  <a:gd name="T49" fmla="*/ 1901 h 2231"/>
                  <a:gd name="T50" fmla="*/ 36 w 2188"/>
                  <a:gd name="T51" fmla="*/ 1562 h 2231"/>
                  <a:gd name="T52" fmla="*/ 41 w 2188"/>
                  <a:gd name="T53" fmla="*/ 1554 h 2231"/>
                  <a:gd name="T54" fmla="*/ 246 w 2188"/>
                  <a:gd name="T55" fmla="*/ 1195 h 2231"/>
                  <a:gd name="T56" fmla="*/ 35 w 2188"/>
                  <a:gd name="T57" fmla="*/ 1690 h 2231"/>
                  <a:gd name="T58" fmla="*/ 31 w 2188"/>
                  <a:gd name="T59" fmla="*/ 1737 h 2231"/>
                  <a:gd name="T60" fmla="*/ 58 w 2188"/>
                  <a:gd name="T61" fmla="*/ 1843 h 2231"/>
                  <a:gd name="T62" fmla="*/ 58 w 2188"/>
                  <a:gd name="T63" fmla="*/ 1843 h 2231"/>
                  <a:gd name="T64" fmla="*/ 58 w 2188"/>
                  <a:gd name="T65" fmla="*/ 1843 h 2231"/>
                  <a:gd name="T66" fmla="*/ 58 w 2188"/>
                  <a:gd name="T67" fmla="*/ 1842 h 2231"/>
                  <a:gd name="T68" fmla="*/ 58 w 2188"/>
                  <a:gd name="T69" fmla="*/ 1840 h 2231"/>
                  <a:gd name="T70" fmla="*/ 59 w 2188"/>
                  <a:gd name="T71" fmla="*/ 1832 h 2231"/>
                  <a:gd name="T72" fmla="*/ 173 w 2188"/>
                  <a:gd name="T73" fmla="*/ 1713 h 2231"/>
                  <a:gd name="T74" fmla="*/ 187 w 2188"/>
                  <a:gd name="T75" fmla="*/ 1706 h 2231"/>
                  <a:gd name="T76" fmla="*/ 940 w 2188"/>
                  <a:gd name="T77" fmla="*/ 1659 h 2231"/>
                  <a:gd name="T78" fmla="*/ 1215 w 2188"/>
                  <a:gd name="T79" fmla="*/ 1851 h 2231"/>
                  <a:gd name="T80" fmla="*/ 1214 w 2188"/>
                  <a:gd name="T81" fmla="*/ 2054 h 2231"/>
                  <a:gd name="T82" fmla="*/ 449 w 2188"/>
                  <a:gd name="T83" fmla="*/ 1822 h 2231"/>
                  <a:gd name="T84" fmla="*/ 707 w 2188"/>
                  <a:gd name="T85" fmla="*/ 1655 h 2231"/>
                  <a:gd name="T86" fmla="*/ 645 w 2188"/>
                  <a:gd name="T87" fmla="*/ 1653 h 2231"/>
                  <a:gd name="T88" fmla="*/ 479 w 2188"/>
                  <a:gd name="T89" fmla="*/ 1768 h 2231"/>
                  <a:gd name="T90" fmla="*/ 449 w 2188"/>
                  <a:gd name="T91" fmla="*/ 1822 h 2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88" h="2231">
                    <a:moveTo>
                      <a:pt x="1057" y="2231"/>
                    </a:moveTo>
                    <a:cubicBezTo>
                      <a:pt x="1067" y="2217"/>
                      <a:pt x="1076" y="2203"/>
                      <a:pt x="1084" y="2189"/>
                    </a:cubicBezTo>
                    <a:cubicBezTo>
                      <a:pt x="1164" y="2159"/>
                      <a:pt x="1231" y="2120"/>
                      <a:pt x="1280" y="2073"/>
                    </a:cubicBezTo>
                    <a:cubicBezTo>
                      <a:pt x="1460" y="1898"/>
                      <a:pt x="1568" y="1700"/>
                      <a:pt x="1667" y="1508"/>
                    </a:cubicBezTo>
                    <a:cubicBezTo>
                      <a:pt x="1767" y="1313"/>
                      <a:pt x="1998" y="794"/>
                      <a:pt x="2062" y="600"/>
                    </a:cubicBezTo>
                    <a:cubicBezTo>
                      <a:pt x="2087" y="523"/>
                      <a:pt x="2139" y="440"/>
                      <a:pt x="2146" y="370"/>
                    </a:cubicBezTo>
                    <a:lnTo>
                      <a:pt x="2146" y="370"/>
                    </a:lnTo>
                    <a:lnTo>
                      <a:pt x="2146" y="370"/>
                    </a:lnTo>
                    <a:lnTo>
                      <a:pt x="2146" y="370"/>
                    </a:lnTo>
                    <a:lnTo>
                      <a:pt x="2146" y="370"/>
                    </a:lnTo>
                    <a:cubicBezTo>
                      <a:pt x="2089" y="262"/>
                      <a:pt x="1997" y="183"/>
                      <a:pt x="1825" y="116"/>
                    </a:cubicBezTo>
                    <a:cubicBezTo>
                      <a:pt x="1694" y="66"/>
                      <a:pt x="1540" y="35"/>
                      <a:pt x="1380" y="30"/>
                    </a:cubicBezTo>
                    <a:cubicBezTo>
                      <a:pt x="1359" y="30"/>
                      <a:pt x="1339" y="29"/>
                      <a:pt x="1319" y="29"/>
                    </a:cubicBezTo>
                    <a:cubicBezTo>
                      <a:pt x="1043" y="29"/>
                      <a:pt x="800" y="89"/>
                      <a:pt x="586" y="179"/>
                    </a:cubicBezTo>
                    <a:cubicBezTo>
                      <a:pt x="585" y="172"/>
                      <a:pt x="583" y="165"/>
                      <a:pt x="582" y="157"/>
                    </a:cubicBezTo>
                    <a:cubicBezTo>
                      <a:pt x="600" y="148"/>
                      <a:pt x="619" y="138"/>
                      <a:pt x="639" y="129"/>
                    </a:cubicBezTo>
                    <a:cubicBezTo>
                      <a:pt x="642" y="128"/>
                      <a:pt x="645" y="126"/>
                      <a:pt x="648" y="125"/>
                    </a:cubicBezTo>
                    <a:cubicBezTo>
                      <a:pt x="830" y="44"/>
                      <a:pt x="1072" y="0"/>
                      <a:pt x="1310" y="0"/>
                    </a:cubicBezTo>
                    <a:cubicBezTo>
                      <a:pt x="1346" y="0"/>
                      <a:pt x="1382" y="1"/>
                      <a:pt x="1417" y="3"/>
                    </a:cubicBezTo>
                    <a:cubicBezTo>
                      <a:pt x="1798" y="25"/>
                      <a:pt x="2065" y="160"/>
                      <a:pt x="2184" y="349"/>
                    </a:cubicBezTo>
                    <a:cubicBezTo>
                      <a:pt x="2187" y="353"/>
                      <a:pt x="2188" y="360"/>
                      <a:pt x="2188" y="369"/>
                    </a:cubicBezTo>
                    <a:cubicBezTo>
                      <a:pt x="2188" y="420"/>
                      <a:pt x="2143" y="530"/>
                      <a:pt x="2115" y="596"/>
                    </a:cubicBezTo>
                    <a:cubicBezTo>
                      <a:pt x="2070" y="705"/>
                      <a:pt x="2025" y="809"/>
                      <a:pt x="1983" y="918"/>
                    </a:cubicBezTo>
                    <a:cubicBezTo>
                      <a:pt x="1900" y="1131"/>
                      <a:pt x="1806" y="1349"/>
                      <a:pt x="1695" y="1558"/>
                    </a:cubicBezTo>
                    <a:cubicBezTo>
                      <a:pt x="1641" y="1662"/>
                      <a:pt x="1582" y="1764"/>
                      <a:pt x="1511" y="1865"/>
                    </a:cubicBezTo>
                    <a:cubicBezTo>
                      <a:pt x="1448" y="1953"/>
                      <a:pt x="1384" y="2051"/>
                      <a:pt x="1279" y="2127"/>
                    </a:cubicBezTo>
                    <a:lnTo>
                      <a:pt x="1279" y="2127"/>
                    </a:lnTo>
                    <a:cubicBezTo>
                      <a:pt x="1217" y="2172"/>
                      <a:pt x="1142" y="2205"/>
                      <a:pt x="1057" y="2231"/>
                    </a:cubicBezTo>
                    <a:moveTo>
                      <a:pt x="1086" y="2184"/>
                    </a:moveTo>
                    <a:cubicBezTo>
                      <a:pt x="1097" y="2163"/>
                      <a:pt x="1105" y="2141"/>
                      <a:pt x="1109" y="2120"/>
                    </a:cubicBezTo>
                    <a:cubicBezTo>
                      <a:pt x="1148" y="2084"/>
                      <a:pt x="1172" y="2043"/>
                      <a:pt x="1180" y="2000"/>
                    </a:cubicBezTo>
                    <a:cubicBezTo>
                      <a:pt x="1196" y="1915"/>
                      <a:pt x="1171" y="1807"/>
                      <a:pt x="1060" y="1742"/>
                    </a:cubicBezTo>
                    <a:cubicBezTo>
                      <a:pt x="982" y="1695"/>
                      <a:pt x="871" y="1668"/>
                      <a:pt x="757" y="1658"/>
                    </a:cubicBezTo>
                    <a:cubicBezTo>
                      <a:pt x="742" y="1694"/>
                      <a:pt x="722" y="1729"/>
                      <a:pt x="702" y="1765"/>
                    </a:cubicBezTo>
                    <a:cubicBezTo>
                      <a:pt x="702" y="1765"/>
                      <a:pt x="702" y="1765"/>
                      <a:pt x="701" y="1765"/>
                    </a:cubicBezTo>
                    <a:cubicBezTo>
                      <a:pt x="696" y="1764"/>
                      <a:pt x="691" y="1764"/>
                      <a:pt x="686" y="1764"/>
                    </a:cubicBezTo>
                    <a:cubicBezTo>
                      <a:pt x="686" y="1764"/>
                      <a:pt x="685" y="1764"/>
                      <a:pt x="685" y="1764"/>
                    </a:cubicBezTo>
                    <a:cubicBezTo>
                      <a:pt x="663" y="1764"/>
                      <a:pt x="662" y="1781"/>
                      <a:pt x="680" y="1784"/>
                    </a:cubicBezTo>
                    <a:cubicBezTo>
                      <a:pt x="657" y="1824"/>
                      <a:pt x="632" y="1863"/>
                      <a:pt x="605" y="1902"/>
                    </a:cubicBezTo>
                    <a:cubicBezTo>
                      <a:pt x="578" y="1857"/>
                      <a:pt x="502" y="1827"/>
                      <a:pt x="416" y="1827"/>
                    </a:cubicBezTo>
                    <a:cubicBezTo>
                      <a:pt x="407" y="1827"/>
                      <a:pt x="398" y="1827"/>
                      <a:pt x="388" y="1828"/>
                    </a:cubicBezTo>
                    <a:cubicBezTo>
                      <a:pt x="393" y="1824"/>
                      <a:pt x="398" y="1820"/>
                      <a:pt x="402" y="1815"/>
                    </a:cubicBezTo>
                    <a:cubicBezTo>
                      <a:pt x="418" y="1802"/>
                      <a:pt x="428" y="1785"/>
                      <a:pt x="437" y="1769"/>
                    </a:cubicBezTo>
                    <a:cubicBezTo>
                      <a:pt x="442" y="1761"/>
                      <a:pt x="446" y="1752"/>
                      <a:pt x="451" y="1744"/>
                    </a:cubicBezTo>
                    <a:cubicBezTo>
                      <a:pt x="452" y="1742"/>
                      <a:pt x="452" y="1741"/>
                      <a:pt x="451" y="1739"/>
                    </a:cubicBezTo>
                    <a:cubicBezTo>
                      <a:pt x="453" y="1736"/>
                      <a:pt x="454" y="1733"/>
                      <a:pt x="456" y="1730"/>
                    </a:cubicBezTo>
                    <a:cubicBezTo>
                      <a:pt x="470" y="1707"/>
                      <a:pt x="482" y="1682"/>
                      <a:pt x="501" y="1660"/>
                    </a:cubicBezTo>
                    <a:cubicBezTo>
                      <a:pt x="405" y="1669"/>
                      <a:pt x="311" y="1688"/>
                      <a:pt x="237" y="1721"/>
                    </a:cubicBezTo>
                    <a:cubicBezTo>
                      <a:pt x="148" y="1761"/>
                      <a:pt x="78" y="1820"/>
                      <a:pt x="126" y="1881"/>
                    </a:cubicBezTo>
                    <a:cubicBezTo>
                      <a:pt x="121" y="1888"/>
                      <a:pt x="117" y="1895"/>
                      <a:pt x="115" y="1901"/>
                    </a:cubicBezTo>
                    <a:cubicBezTo>
                      <a:pt x="36" y="1843"/>
                      <a:pt x="6" y="1768"/>
                      <a:pt x="2" y="1694"/>
                    </a:cubicBezTo>
                    <a:cubicBezTo>
                      <a:pt x="0" y="1648"/>
                      <a:pt x="20" y="1605"/>
                      <a:pt x="36" y="1562"/>
                    </a:cubicBezTo>
                    <a:cubicBezTo>
                      <a:pt x="37" y="1561"/>
                      <a:pt x="37" y="1560"/>
                      <a:pt x="38" y="1560"/>
                    </a:cubicBezTo>
                    <a:cubicBezTo>
                      <a:pt x="39" y="1558"/>
                      <a:pt x="40" y="1556"/>
                      <a:pt x="41" y="1554"/>
                    </a:cubicBezTo>
                    <a:cubicBezTo>
                      <a:pt x="124" y="1419"/>
                      <a:pt x="199" y="1282"/>
                      <a:pt x="266" y="1144"/>
                    </a:cubicBezTo>
                    <a:cubicBezTo>
                      <a:pt x="260" y="1161"/>
                      <a:pt x="253" y="1178"/>
                      <a:pt x="246" y="1195"/>
                    </a:cubicBezTo>
                    <a:cubicBezTo>
                      <a:pt x="212" y="1277"/>
                      <a:pt x="177" y="1359"/>
                      <a:pt x="137" y="1440"/>
                    </a:cubicBezTo>
                    <a:cubicBezTo>
                      <a:pt x="98" y="1522"/>
                      <a:pt x="48" y="1606"/>
                      <a:pt x="35" y="1690"/>
                    </a:cubicBezTo>
                    <a:cubicBezTo>
                      <a:pt x="32" y="1706"/>
                      <a:pt x="31" y="1721"/>
                      <a:pt x="31" y="1737"/>
                    </a:cubicBezTo>
                    <a:lnTo>
                      <a:pt x="31" y="1737"/>
                    </a:lnTo>
                    <a:cubicBezTo>
                      <a:pt x="31" y="1773"/>
                      <a:pt x="38" y="1809"/>
                      <a:pt x="58" y="1843"/>
                    </a:cubicBezTo>
                    <a:lnTo>
                      <a:pt x="58" y="1843"/>
                    </a:lnTo>
                    <a:lnTo>
                      <a:pt x="58" y="1843"/>
                    </a:lnTo>
                    <a:lnTo>
                      <a:pt x="58" y="1843"/>
                    </a:lnTo>
                    <a:lnTo>
                      <a:pt x="58" y="1843"/>
                    </a:lnTo>
                    <a:lnTo>
                      <a:pt x="58" y="1843"/>
                    </a:lnTo>
                    <a:cubicBezTo>
                      <a:pt x="58" y="1843"/>
                      <a:pt x="58" y="1843"/>
                      <a:pt x="58" y="1842"/>
                    </a:cubicBezTo>
                    <a:cubicBezTo>
                      <a:pt x="58" y="1842"/>
                      <a:pt x="58" y="1842"/>
                      <a:pt x="58" y="1842"/>
                    </a:cubicBezTo>
                    <a:lnTo>
                      <a:pt x="58" y="1842"/>
                    </a:lnTo>
                    <a:cubicBezTo>
                      <a:pt x="58" y="1841"/>
                      <a:pt x="58" y="1840"/>
                      <a:pt x="58" y="1840"/>
                    </a:cubicBezTo>
                    <a:cubicBezTo>
                      <a:pt x="58" y="1837"/>
                      <a:pt x="58" y="1835"/>
                      <a:pt x="59" y="1832"/>
                    </a:cubicBezTo>
                    <a:cubicBezTo>
                      <a:pt x="59" y="1832"/>
                      <a:pt x="59" y="1832"/>
                      <a:pt x="59" y="1832"/>
                    </a:cubicBezTo>
                    <a:cubicBezTo>
                      <a:pt x="59" y="1832"/>
                      <a:pt x="59" y="1832"/>
                      <a:pt x="59" y="1832"/>
                    </a:cubicBezTo>
                    <a:cubicBezTo>
                      <a:pt x="63" y="1786"/>
                      <a:pt x="109" y="1745"/>
                      <a:pt x="173" y="1713"/>
                    </a:cubicBezTo>
                    <a:cubicBezTo>
                      <a:pt x="173" y="1713"/>
                      <a:pt x="173" y="1713"/>
                      <a:pt x="173" y="1713"/>
                    </a:cubicBezTo>
                    <a:cubicBezTo>
                      <a:pt x="177" y="1711"/>
                      <a:pt x="182" y="1708"/>
                      <a:pt x="187" y="1706"/>
                    </a:cubicBezTo>
                    <a:cubicBezTo>
                      <a:pt x="309" y="1652"/>
                      <a:pt x="474" y="1623"/>
                      <a:pt x="638" y="1623"/>
                    </a:cubicBezTo>
                    <a:cubicBezTo>
                      <a:pt x="744" y="1623"/>
                      <a:pt x="848" y="1635"/>
                      <a:pt x="940" y="1659"/>
                    </a:cubicBezTo>
                    <a:cubicBezTo>
                      <a:pt x="1084" y="1697"/>
                      <a:pt x="1175" y="1769"/>
                      <a:pt x="1216" y="1851"/>
                    </a:cubicBezTo>
                    <a:cubicBezTo>
                      <a:pt x="1215" y="1851"/>
                      <a:pt x="1215" y="1851"/>
                      <a:pt x="1215" y="1851"/>
                    </a:cubicBezTo>
                    <a:cubicBezTo>
                      <a:pt x="1248" y="1917"/>
                      <a:pt x="1247" y="1990"/>
                      <a:pt x="1214" y="2054"/>
                    </a:cubicBezTo>
                    <a:lnTo>
                      <a:pt x="1214" y="2054"/>
                    </a:lnTo>
                    <a:cubicBezTo>
                      <a:pt x="1188" y="2106"/>
                      <a:pt x="1143" y="2149"/>
                      <a:pt x="1086" y="2184"/>
                    </a:cubicBezTo>
                    <a:moveTo>
                      <a:pt x="449" y="1822"/>
                    </a:moveTo>
                    <a:cubicBezTo>
                      <a:pt x="515" y="1822"/>
                      <a:pt x="583" y="1838"/>
                      <a:pt x="613" y="1869"/>
                    </a:cubicBezTo>
                    <a:cubicBezTo>
                      <a:pt x="641" y="1798"/>
                      <a:pt x="655" y="1723"/>
                      <a:pt x="707" y="1655"/>
                    </a:cubicBezTo>
                    <a:cubicBezTo>
                      <a:pt x="693" y="1654"/>
                      <a:pt x="678" y="1653"/>
                      <a:pt x="663" y="1653"/>
                    </a:cubicBezTo>
                    <a:cubicBezTo>
                      <a:pt x="657" y="1653"/>
                      <a:pt x="651" y="1653"/>
                      <a:pt x="645" y="1653"/>
                    </a:cubicBezTo>
                    <a:cubicBezTo>
                      <a:pt x="616" y="1653"/>
                      <a:pt x="586" y="1654"/>
                      <a:pt x="556" y="1656"/>
                    </a:cubicBezTo>
                    <a:cubicBezTo>
                      <a:pt x="532" y="1693"/>
                      <a:pt x="508" y="1732"/>
                      <a:pt x="479" y="1768"/>
                    </a:cubicBezTo>
                    <a:cubicBezTo>
                      <a:pt x="467" y="1785"/>
                      <a:pt x="453" y="1808"/>
                      <a:pt x="427" y="1823"/>
                    </a:cubicBezTo>
                    <a:cubicBezTo>
                      <a:pt x="434" y="1822"/>
                      <a:pt x="442" y="1822"/>
                      <a:pt x="449" y="1822"/>
                    </a:cubicBezTo>
                  </a:path>
                </a:pathLst>
              </a:custGeom>
              <a:solidFill>
                <a:srgbClr val="7531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8" name="Freeform 1149">
                <a:extLst>
                  <a:ext uri="{FF2B5EF4-FFF2-40B4-BE49-F238E27FC236}">
                    <a16:creationId xmlns:a16="http://schemas.microsoft.com/office/drawing/2014/main" id="{58B7B532-B51D-4F68-8207-E965BF54E2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96256" y="1922463"/>
                <a:ext cx="931863" cy="923925"/>
              </a:xfrm>
              <a:custGeom>
                <a:avLst/>
                <a:gdLst>
                  <a:gd name="T0" fmla="*/ 821 w 1869"/>
                  <a:gd name="T1" fmla="*/ 1852 h 1852"/>
                  <a:gd name="T2" fmla="*/ 883 w 1869"/>
                  <a:gd name="T3" fmla="*/ 1812 h 1852"/>
                  <a:gd name="T4" fmla="*/ 821 w 1869"/>
                  <a:gd name="T5" fmla="*/ 1852 h 1852"/>
                  <a:gd name="T6" fmla="*/ 1869 w 1869"/>
                  <a:gd name="T7" fmla="*/ 1779 h 1852"/>
                  <a:gd name="T8" fmla="*/ 1850 w 1869"/>
                  <a:gd name="T9" fmla="*/ 1648 h 1852"/>
                  <a:gd name="T10" fmla="*/ 1648 w 1869"/>
                  <a:gd name="T11" fmla="*/ 1121 h 1852"/>
                  <a:gd name="T12" fmla="*/ 1457 w 1869"/>
                  <a:gd name="T13" fmla="*/ 606 h 1852"/>
                  <a:gd name="T14" fmla="*/ 1387 w 1869"/>
                  <a:gd name="T15" fmla="*/ 349 h 1852"/>
                  <a:gd name="T16" fmla="*/ 1349 w 1869"/>
                  <a:gd name="T17" fmla="*/ 128 h 1852"/>
                  <a:gd name="T18" fmla="*/ 1183 w 1869"/>
                  <a:gd name="T19" fmla="*/ 49 h 1852"/>
                  <a:gd name="T20" fmla="*/ 1038 w 1869"/>
                  <a:gd name="T21" fmla="*/ 11 h 1852"/>
                  <a:gd name="T22" fmla="*/ 1311 w 1869"/>
                  <a:gd name="T23" fmla="*/ 562 h 1852"/>
                  <a:gd name="T24" fmla="*/ 1713 w 1869"/>
                  <a:gd name="T25" fmla="*/ 1724 h 1852"/>
                  <a:gd name="T26" fmla="*/ 1412 w 1869"/>
                  <a:gd name="T27" fmla="*/ 1674 h 1852"/>
                  <a:gd name="T28" fmla="*/ 1400 w 1869"/>
                  <a:gd name="T29" fmla="*/ 1674 h 1852"/>
                  <a:gd name="T30" fmla="*/ 951 w 1869"/>
                  <a:gd name="T31" fmla="*/ 1777 h 1852"/>
                  <a:gd name="T32" fmla="*/ 790 w 1869"/>
                  <a:gd name="T33" fmla="*/ 1707 h 1852"/>
                  <a:gd name="T34" fmla="*/ 360 w 1869"/>
                  <a:gd name="T35" fmla="*/ 651 h 1852"/>
                  <a:gd name="T36" fmla="*/ 363 w 1869"/>
                  <a:gd name="T37" fmla="*/ 112 h 1852"/>
                  <a:gd name="T38" fmla="*/ 0 w 1869"/>
                  <a:gd name="T39" fmla="*/ 478 h 1852"/>
                  <a:gd name="T40" fmla="*/ 0 w 1869"/>
                  <a:gd name="T41" fmla="*/ 478 h 1852"/>
                  <a:gd name="T42" fmla="*/ 0 w 1869"/>
                  <a:gd name="T43" fmla="*/ 478 h 1852"/>
                  <a:gd name="T44" fmla="*/ 435 w 1869"/>
                  <a:gd name="T45" fmla="*/ 81 h 1852"/>
                  <a:gd name="T46" fmla="*/ 889 w 1869"/>
                  <a:gd name="T47" fmla="*/ 0 h 1852"/>
                  <a:gd name="T48" fmla="*/ 1183 w 1869"/>
                  <a:gd name="T49" fmla="*/ 49 h 1852"/>
                  <a:gd name="T50" fmla="*/ 1349 w 1869"/>
                  <a:gd name="T51" fmla="*/ 128 h 1852"/>
                  <a:gd name="T52" fmla="*/ 1387 w 1869"/>
                  <a:gd name="T53" fmla="*/ 349 h 1852"/>
                  <a:gd name="T54" fmla="*/ 1457 w 1869"/>
                  <a:gd name="T55" fmla="*/ 606 h 1852"/>
                  <a:gd name="T56" fmla="*/ 1648 w 1869"/>
                  <a:gd name="T57" fmla="*/ 1121 h 1852"/>
                  <a:gd name="T58" fmla="*/ 1850 w 1869"/>
                  <a:gd name="T59" fmla="*/ 1648 h 1852"/>
                  <a:gd name="T60" fmla="*/ 1869 w 1869"/>
                  <a:gd name="T61" fmla="*/ 1779 h 1852"/>
                  <a:gd name="T62" fmla="*/ 1869 w 1869"/>
                  <a:gd name="T63" fmla="*/ 1779 h 1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69" h="1852">
                    <a:moveTo>
                      <a:pt x="821" y="1852"/>
                    </a:moveTo>
                    <a:cubicBezTo>
                      <a:pt x="840" y="1838"/>
                      <a:pt x="861" y="1825"/>
                      <a:pt x="883" y="1812"/>
                    </a:cubicBezTo>
                    <a:cubicBezTo>
                      <a:pt x="861" y="1825"/>
                      <a:pt x="840" y="1838"/>
                      <a:pt x="821" y="1852"/>
                    </a:cubicBezTo>
                    <a:close/>
                    <a:moveTo>
                      <a:pt x="1869" y="1779"/>
                    </a:moveTo>
                    <a:cubicBezTo>
                      <a:pt x="1869" y="1734"/>
                      <a:pt x="1860" y="1688"/>
                      <a:pt x="1850" y="1648"/>
                    </a:cubicBezTo>
                    <a:cubicBezTo>
                      <a:pt x="1807" y="1470"/>
                      <a:pt x="1725" y="1296"/>
                      <a:pt x="1648" y="1121"/>
                    </a:cubicBezTo>
                    <a:cubicBezTo>
                      <a:pt x="1573" y="951"/>
                      <a:pt x="1512" y="779"/>
                      <a:pt x="1457" y="606"/>
                    </a:cubicBezTo>
                    <a:cubicBezTo>
                      <a:pt x="1431" y="521"/>
                      <a:pt x="1405" y="435"/>
                      <a:pt x="1387" y="349"/>
                    </a:cubicBezTo>
                    <a:cubicBezTo>
                      <a:pt x="1378" y="308"/>
                      <a:pt x="1359" y="138"/>
                      <a:pt x="1349" y="128"/>
                    </a:cubicBezTo>
                    <a:cubicBezTo>
                      <a:pt x="1332" y="111"/>
                      <a:pt x="1214" y="62"/>
                      <a:pt x="1183" y="49"/>
                    </a:cubicBezTo>
                    <a:cubicBezTo>
                      <a:pt x="1139" y="31"/>
                      <a:pt x="1090" y="18"/>
                      <a:pt x="1038" y="11"/>
                    </a:cubicBezTo>
                    <a:cubicBezTo>
                      <a:pt x="1236" y="159"/>
                      <a:pt x="1276" y="412"/>
                      <a:pt x="1311" y="562"/>
                    </a:cubicBezTo>
                    <a:cubicBezTo>
                      <a:pt x="1400" y="940"/>
                      <a:pt x="1542" y="1335"/>
                      <a:pt x="1713" y="1724"/>
                    </a:cubicBezTo>
                    <a:cubicBezTo>
                      <a:pt x="1629" y="1691"/>
                      <a:pt x="1518" y="1674"/>
                      <a:pt x="1412" y="1674"/>
                    </a:cubicBezTo>
                    <a:cubicBezTo>
                      <a:pt x="1408" y="1674"/>
                      <a:pt x="1404" y="1674"/>
                      <a:pt x="1400" y="1674"/>
                    </a:cubicBezTo>
                    <a:cubicBezTo>
                      <a:pt x="1233" y="1676"/>
                      <a:pt x="1077" y="1718"/>
                      <a:pt x="951" y="1777"/>
                    </a:cubicBezTo>
                    <a:cubicBezTo>
                      <a:pt x="877" y="1774"/>
                      <a:pt x="817" y="1749"/>
                      <a:pt x="790" y="1707"/>
                    </a:cubicBezTo>
                    <a:cubicBezTo>
                      <a:pt x="578" y="1365"/>
                      <a:pt x="467" y="1006"/>
                      <a:pt x="360" y="651"/>
                    </a:cubicBezTo>
                    <a:cubicBezTo>
                      <a:pt x="305" y="469"/>
                      <a:pt x="280" y="282"/>
                      <a:pt x="363" y="112"/>
                    </a:cubicBezTo>
                    <a:cubicBezTo>
                      <a:pt x="163" y="206"/>
                      <a:pt x="46" y="336"/>
                      <a:pt x="0" y="478"/>
                    </a:cubicBezTo>
                    <a:lnTo>
                      <a:pt x="0" y="478"/>
                    </a:lnTo>
                    <a:lnTo>
                      <a:pt x="0" y="478"/>
                    </a:lnTo>
                    <a:cubicBezTo>
                      <a:pt x="52" y="320"/>
                      <a:pt x="190" y="176"/>
                      <a:pt x="435" y="81"/>
                    </a:cubicBezTo>
                    <a:cubicBezTo>
                      <a:pt x="556" y="34"/>
                      <a:pt x="726" y="0"/>
                      <a:pt x="889" y="0"/>
                    </a:cubicBezTo>
                    <a:cubicBezTo>
                      <a:pt x="996" y="0"/>
                      <a:pt x="1099" y="14"/>
                      <a:pt x="1183" y="49"/>
                    </a:cubicBezTo>
                    <a:cubicBezTo>
                      <a:pt x="1214" y="62"/>
                      <a:pt x="1332" y="111"/>
                      <a:pt x="1349" y="128"/>
                    </a:cubicBezTo>
                    <a:cubicBezTo>
                      <a:pt x="1359" y="138"/>
                      <a:pt x="1378" y="308"/>
                      <a:pt x="1387" y="349"/>
                    </a:cubicBezTo>
                    <a:cubicBezTo>
                      <a:pt x="1405" y="435"/>
                      <a:pt x="1431" y="521"/>
                      <a:pt x="1457" y="606"/>
                    </a:cubicBezTo>
                    <a:cubicBezTo>
                      <a:pt x="1512" y="779"/>
                      <a:pt x="1573" y="951"/>
                      <a:pt x="1648" y="1121"/>
                    </a:cubicBezTo>
                    <a:cubicBezTo>
                      <a:pt x="1725" y="1296"/>
                      <a:pt x="1807" y="1470"/>
                      <a:pt x="1850" y="1648"/>
                    </a:cubicBezTo>
                    <a:cubicBezTo>
                      <a:pt x="1860" y="1688"/>
                      <a:pt x="1869" y="1734"/>
                      <a:pt x="1869" y="1779"/>
                    </a:cubicBezTo>
                    <a:lnTo>
                      <a:pt x="1869" y="1779"/>
                    </a:lnTo>
                  </a:path>
                </a:pathLst>
              </a:custGeom>
              <a:solidFill>
                <a:srgbClr val="E8B7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9" name="Freeform 1150">
                <a:extLst>
                  <a:ext uri="{FF2B5EF4-FFF2-40B4-BE49-F238E27FC236}">
                    <a16:creationId xmlns:a16="http://schemas.microsoft.com/office/drawing/2014/main" id="{993D6194-CF20-4935-AD5A-5DFEF5600A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38281" y="1874838"/>
                <a:ext cx="1041400" cy="908050"/>
              </a:xfrm>
              <a:custGeom>
                <a:avLst/>
                <a:gdLst>
                  <a:gd name="T0" fmla="*/ 1158 w 2088"/>
                  <a:gd name="T1" fmla="*/ 1822 h 1822"/>
                  <a:gd name="T2" fmla="*/ 882 w 2088"/>
                  <a:gd name="T3" fmla="*/ 1630 h 1822"/>
                  <a:gd name="T4" fmla="*/ 580 w 2088"/>
                  <a:gd name="T5" fmla="*/ 1594 h 1822"/>
                  <a:gd name="T6" fmla="*/ 129 w 2088"/>
                  <a:gd name="T7" fmla="*/ 1677 h 1822"/>
                  <a:gd name="T8" fmla="*/ 115 w 2088"/>
                  <a:gd name="T9" fmla="*/ 1684 h 1822"/>
                  <a:gd name="T10" fmla="*/ 255 w 2088"/>
                  <a:gd name="T11" fmla="*/ 1265 h 1822"/>
                  <a:gd name="T12" fmla="*/ 509 w 2088"/>
                  <a:gd name="T13" fmla="*/ 672 h 1822"/>
                  <a:gd name="T14" fmla="*/ 763 w 2088"/>
                  <a:gd name="T15" fmla="*/ 69 h 1822"/>
                  <a:gd name="T16" fmla="*/ 458 w 2088"/>
                  <a:gd name="T17" fmla="*/ 181 h 1822"/>
                  <a:gd name="T18" fmla="*/ 458 w 2088"/>
                  <a:gd name="T19" fmla="*/ 181 h 1822"/>
                  <a:gd name="T20" fmla="*/ 458 w 2088"/>
                  <a:gd name="T21" fmla="*/ 181 h 1822"/>
                  <a:gd name="T22" fmla="*/ 1261 w 2088"/>
                  <a:gd name="T23" fmla="*/ 0 h 1822"/>
                  <a:gd name="T24" fmla="*/ 1322 w 2088"/>
                  <a:gd name="T25" fmla="*/ 1 h 1822"/>
                  <a:gd name="T26" fmla="*/ 1767 w 2088"/>
                  <a:gd name="T27" fmla="*/ 87 h 1822"/>
                  <a:gd name="T28" fmla="*/ 2088 w 2088"/>
                  <a:gd name="T29" fmla="*/ 341 h 1822"/>
                  <a:gd name="T30" fmla="*/ 2088 w 2088"/>
                  <a:gd name="T31" fmla="*/ 341 h 1822"/>
                  <a:gd name="T32" fmla="*/ 2088 w 2088"/>
                  <a:gd name="T33" fmla="*/ 341 h 1822"/>
                  <a:gd name="T34" fmla="*/ 1819 w 2088"/>
                  <a:gd name="T35" fmla="*/ 109 h 1822"/>
                  <a:gd name="T36" fmla="*/ 1840 w 2088"/>
                  <a:gd name="T37" fmla="*/ 661 h 1822"/>
                  <a:gd name="T38" fmla="*/ 1296 w 2088"/>
                  <a:gd name="T39" fmla="*/ 1752 h 1822"/>
                  <a:gd name="T40" fmla="*/ 1158 w 2088"/>
                  <a:gd name="T41" fmla="*/ 1822 h 1822"/>
                  <a:gd name="T42" fmla="*/ 0 w 2088"/>
                  <a:gd name="T43" fmla="*/ 1813 h 1822"/>
                  <a:gd name="T44" fmla="*/ 0 w 2088"/>
                  <a:gd name="T45" fmla="*/ 1813 h 1822"/>
                  <a:gd name="T46" fmla="*/ 0 w 2088"/>
                  <a:gd name="T47" fmla="*/ 1813 h 1822"/>
                  <a:gd name="T48" fmla="*/ 0 w 2088"/>
                  <a:gd name="T49" fmla="*/ 1813 h 1822"/>
                  <a:gd name="T50" fmla="*/ 1 w 2088"/>
                  <a:gd name="T51" fmla="*/ 1803 h 1822"/>
                  <a:gd name="T52" fmla="*/ 0 w 2088"/>
                  <a:gd name="T53" fmla="*/ 1811 h 1822"/>
                  <a:gd name="T54" fmla="*/ 0 w 2088"/>
                  <a:gd name="T55" fmla="*/ 1813 h 1822"/>
                  <a:gd name="T56" fmla="*/ 1 w 2088"/>
                  <a:gd name="T57" fmla="*/ 1803 h 1822"/>
                  <a:gd name="T58" fmla="*/ 1 w 2088"/>
                  <a:gd name="T59" fmla="*/ 1803 h 1822"/>
                  <a:gd name="T60" fmla="*/ 1 w 2088"/>
                  <a:gd name="T61" fmla="*/ 1803 h 18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88" h="1822">
                    <a:moveTo>
                      <a:pt x="1158" y="1822"/>
                    </a:moveTo>
                    <a:cubicBezTo>
                      <a:pt x="1117" y="1740"/>
                      <a:pt x="1026" y="1668"/>
                      <a:pt x="882" y="1630"/>
                    </a:cubicBezTo>
                    <a:cubicBezTo>
                      <a:pt x="790" y="1606"/>
                      <a:pt x="686" y="1594"/>
                      <a:pt x="580" y="1594"/>
                    </a:cubicBezTo>
                    <a:cubicBezTo>
                      <a:pt x="416" y="1594"/>
                      <a:pt x="251" y="1623"/>
                      <a:pt x="129" y="1677"/>
                    </a:cubicBezTo>
                    <a:cubicBezTo>
                      <a:pt x="124" y="1679"/>
                      <a:pt x="119" y="1682"/>
                      <a:pt x="115" y="1684"/>
                    </a:cubicBezTo>
                    <a:cubicBezTo>
                      <a:pt x="95" y="1547"/>
                      <a:pt x="211" y="1389"/>
                      <a:pt x="255" y="1265"/>
                    </a:cubicBezTo>
                    <a:cubicBezTo>
                      <a:pt x="326" y="1065"/>
                      <a:pt x="450" y="873"/>
                      <a:pt x="509" y="672"/>
                    </a:cubicBezTo>
                    <a:cubicBezTo>
                      <a:pt x="562" y="490"/>
                      <a:pt x="599" y="253"/>
                      <a:pt x="763" y="69"/>
                    </a:cubicBezTo>
                    <a:cubicBezTo>
                      <a:pt x="655" y="99"/>
                      <a:pt x="554" y="137"/>
                      <a:pt x="458" y="181"/>
                    </a:cubicBezTo>
                    <a:lnTo>
                      <a:pt x="458" y="181"/>
                    </a:lnTo>
                    <a:lnTo>
                      <a:pt x="458" y="181"/>
                    </a:lnTo>
                    <a:cubicBezTo>
                      <a:pt x="689" y="74"/>
                      <a:pt x="955" y="0"/>
                      <a:pt x="1261" y="0"/>
                    </a:cubicBezTo>
                    <a:cubicBezTo>
                      <a:pt x="1281" y="0"/>
                      <a:pt x="1301" y="1"/>
                      <a:pt x="1322" y="1"/>
                    </a:cubicBezTo>
                    <a:cubicBezTo>
                      <a:pt x="1482" y="6"/>
                      <a:pt x="1636" y="37"/>
                      <a:pt x="1767" y="87"/>
                    </a:cubicBezTo>
                    <a:cubicBezTo>
                      <a:pt x="1939" y="154"/>
                      <a:pt x="2031" y="233"/>
                      <a:pt x="2088" y="341"/>
                    </a:cubicBezTo>
                    <a:lnTo>
                      <a:pt x="2088" y="341"/>
                    </a:lnTo>
                    <a:lnTo>
                      <a:pt x="2088" y="341"/>
                    </a:lnTo>
                    <a:cubicBezTo>
                      <a:pt x="2037" y="245"/>
                      <a:pt x="1958" y="171"/>
                      <a:pt x="1819" y="109"/>
                    </a:cubicBezTo>
                    <a:cubicBezTo>
                      <a:pt x="1937" y="282"/>
                      <a:pt x="1912" y="490"/>
                      <a:pt x="1840" y="661"/>
                    </a:cubicBezTo>
                    <a:cubicBezTo>
                      <a:pt x="1686" y="1029"/>
                      <a:pt x="1444" y="1384"/>
                      <a:pt x="1296" y="1752"/>
                    </a:cubicBezTo>
                    <a:cubicBezTo>
                      <a:pt x="1278" y="1797"/>
                      <a:pt x="1221" y="1818"/>
                      <a:pt x="1158" y="1822"/>
                    </a:cubicBezTo>
                    <a:moveTo>
                      <a:pt x="0" y="1813"/>
                    </a:moveTo>
                    <a:cubicBezTo>
                      <a:pt x="0" y="1813"/>
                      <a:pt x="0" y="1813"/>
                      <a:pt x="0" y="1813"/>
                    </a:cubicBezTo>
                    <a:cubicBezTo>
                      <a:pt x="0" y="1813"/>
                      <a:pt x="0" y="1813"/>
                      <a:pt x="0" y="1813"/>
                    </a:cubicBezTo>
                    <a:close/>
                    <a:moveTo>
                      <a:pt x="0" y="1813"/>
                    </a:moveTo>
                    <a:cubicBezTo>
                      <a:pt x="0" y="1810"/>
                      <a:pt x="0" y="1806"/>
                      <a:pt x="1" y="1803"/>
                    </a:cubicBezTo>
                    <a:cubicBezTo>
                      <a:pt x="0" y="1806"/>
                      <a:pt x="0" y="1808"/>
                      <a:pt x="0" y="1811"/>
                    </a:cubicBezTo>
                    <a:cubicBezTo>
                      <a:pt x="0" y="1811"/>
                      <a:pt x="0" y="1812"/>
                      <a:pt x="0" y="1813"/>
                    </a:cubicBezTo>
                    <a:moveTo>
                      <a:pt x="1" y="1803"/>
                    </a:moveTo>
                    <a:cubicBezTo>
                      <a:pt x="1" y="1803"/>
                      <a:pt x="1" y="1803"/>
                      <a:pt x="1" y="1803"/>
                    </a:cubicBezTo>
                    <a:cubicBezTo>
                      <a:pt x="1" y="1803"/>
                      <a:pt x="1" y="1803"/>
                      <a:pt x="1" y="1803"/>
                    </a:cubicBezTo>
                    <a:close/>
                  </a:path>
                </a:pathLst>
              </a:custGeom>
              <a:solidFill>
                <a:srgbClr val="E8B7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0" name="Freeform 1151">
                <a:extLst>
                  <a:ext uri="{FF2B5EF4-FFF2-40B4-BE49-F238E27FC236}">
                    <a16:creationId xmlns:a16="http://schemas.microsoft.com/office/drawing/2014/main" id="{884C2498-8586-45FD-A701-E8B884F49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5994" y="2808288"/>
                <a:ext cx="34925" cy="17463"/>
              </a:xfrm>
              <a:custGeom>
                <a:avLst/>
                <a:gdLst>
                  <a:gd name="T0" fmla="*/ 0 w 68"/>
                  <a:gd name="T1" fmla="*/ 35 h 35"/>
                  <a:gd name="T2" fmla="*/ 68 w 68"/>
                  <a:gd name="T3" fmla="*/ 0 h 35"/>
                  <a:gd name="T4" fmla="*/ 68 w 68"/>
                  <a:gd name="T5" fmla="*/ 0 h 35"/>
                  <a:gd name="T6" fmla="*/ 0 w 68"/>
                  <a:gd name="T7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35">
                    <a:moveTo>
                      <a:pt x="0" y="35"/>
                    </a:moveTo>
                    <a:cubicBezTo>
                      <a:pt x="22" y="23"/>
                      <a:pt x="44" y="11"/>
                      <a:pt x="6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45" y="11"/>
                      <a:pt x="22" y="23"/>
                      <a:pt x="0" y="35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1" name="Freeform 1152">
                <a:extLst>
                  <a:ext uri="{FF2B5EF4-FFF2-40B4-BE49-F238E27FC236}">
                    <a16:creationId xmlns:a16="http://schemas.microsoft.com/office/drawing/2014/main" id="{ECC6B2E7-B276-4E7C-9FE8-201529B68F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6256" y="1978025"/>
                <a:ext cx="474663" cy="952500"/>
              </a:xfrm>
              <a:custGeom>
                <a:avLst/>
                <a:gdLst>
                  <a:gd name="T0" fmla="*/ 695 w 951"/>
                  <a:gd name="T1" fmla="*/ 1909 h 1909"/>
                  <a:gd name="T2" fmla="*/ 679 w 951"/>
                  <a:gd name="T3" fmla="*/ 1866 h 1909"/>
                  <a:gd name="T4" fmla="*/ 596 w 951"/>
                  <a:gd name="T5" fmla="*/ 1662 h 1909"/>
                  <a:gd name="T6" fmla="*/ 375 w 951"/>
                  <a:gd name="T7" fmla="*/ 1208 h 1909"/>
                  <a:gd name="T8" fmla="*/ 0 w 951"/>
                  <a:gd name="T9" fmla="*/ 366 h 1909"/>
                  <a:gd name="T10" fmla="*/ 363 w 951"/>
                  <a:gd name="T11" fmla="*/ 0 h 1909"/>
                  <a:gd name="T12" fmla="*/ 360 w 951"/>
                  <a:gd name="T13" fmla="*/ 539 h 1909"/>
                  <a:gd name="T14" fmla="*/ 790 w 951"/>
                  <a:gd name="T15" fmla="*/ 1595 h 1909"/>
                  <a:gd name="T16" fmla="*/ 951 w 951"/>
                  <a:gd name="T17" fmla="*/ 1665 h 1909"/>
                  <a:gd name="T18" fmla="*/ 883 w 951"/>
                  <a:gd name="T19" fmla="*/ 1700 h 1909"/>
                  <a:gd name="T20" fmla="*/ 821 w 951"/>
                  <a:gd name="T21" fmla="*/ 1740 h 1909"/>
                  <a:gd name="T22" fmla="*/ 821 w 951"/>
                  <a:gd name="T23" fmla="*/ 1740 h 1909"/>
                  <a:gd name="T24" fmla="*/ 695 w 951"/>
                  <a:gd name="T25" fmla="*/ 1909 h 19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51" h="1909">
                    <a:moveTo>
                      <a:pt x="695" y="1909"/>
                    </a:moveTo>
                    <a:cubicBezTo>
                      <a:pt x="690" y="1894"/>
                      <a:pt x="684" y="1880"/>
                      <a:pt x="679" y="1866"/>
                    </a:cubicBezTo>
                    <a:cubicBezTo>
                      <a:pt x="655" y="1797"/>
                      <a:pt x="626" y="1730"/>
                      <a:pt x="596" y="1662"/>
                    </a:cubicBezTo>
                    <a:cubicBezTo>
                      <a:pt x="527" y="1510"/>
                      <a:pt x="449" y="1359"/>
                      <a:pt x="375" y="1208"/>
                    </a:cubicBezTo>
                    <a:cubicBezTo>
                      <a:pt x="238" y="929"/>
                      <a:pt x="108" y="649"/>
                      <a:pt x="0" y="366"/>
                    </a:cubicBezTo>
                    <a:cubicBezTo>
                      <a:pt x="46" y="224"/>
                      <a:pt x="163" y="94"/>
                      <a:pt x="363" y="0"/>
                    </a:cubicBezTo>
                    <a:cubicBezTo>
                      <a:pt x="280" y="170"/>
                      <a:pt x="305" y="357"/>
                      <a:pt x="360" y="539"/>
                    </a:cubicBezTo>
                    <a:cubicBezTo>
                      <a:pt x="467" y="894"/>
                      <a:pt x="578" y="1253"/>
                      <a:pt x="790" y="1595"/>
                    </a:cubicBezTo>
                    <a:cubicBezTo>
                      <a:pt x="817" y="1637"/>
                      <a:pt x="877" y="1662"/>
                      <a:pt x="951" y="1665"/>
                    </a:cubicBezTo>
                    <a:cubicBezTo>
                      <a:pt x="927" y="1676"/>
                      <a:pt x="905" y="1688"/>
                      <a:pt x="883" y="1700"/>
                    </a:cubicBezTo>
                    <a:cubicBezTo>
                      <a:pt x="861" y="1713"/>
                      <a:pt x="840" y="1726"/>
                      <a:pt x="821" y="1740"/>
                    </a:cubicBezTo>
                    <a:lnTo>
                      <a:pt x="821" y="1740"/>
                    </a:lnTo>
                    <a:cubicBezTo>
                      <a:pt x="749" y="1791"/>
                      <a:pt x="704" y="1851"/>
                      <a:pt x="695" y="1909"/>
                    </a:cubicBezTo>
                    <a:close/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2" name="Freeform 1153">
                <a:extLst>
                  <a:ext uri="{FF2B5EF4-FFF2-40B4-BE49-F238E27FC236}">
                    <a16:creationId xmlns:a16="http://schemas.microsoft.com/office/drawing/2014/main" id="{F6E579AE-AC4B-4F28-A8AE-A2345DE843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331" y="2781300"/>
                <a:ext cx="77788" cy="66675"/>
              </a:xfrm>
              <a:custGeom>
                <a:avLst/>
                <a:gdLst>
                  <a:gd name="T0" fmla="*/ 145 w 156"/>
                  <a:gd name="T1" fmla="*/ 134 h 134"/>
                  <a:gd name="T2" fmla="*/ 1 w 156"/>
                  <a:gd name="T3" fmla="*/ 0 h 134"/>
                  <a:gd name="T4" fmla="*/ 0 w 156"/>
                  <a:gd name="T5" fmla="*/ 0 h 134"/>
                  <a:gd name="T6" fmla="*/ 145 w 156"/>
                  <a:gd name="T7" fmla="*/ 134 h 134"/>
                  <a:gd name="T8" fmla="*/ 156 w 156"/>
                  <a:gd name="T9" fmla="*/ 55 h 134"/>
                  <a:gd name="T10" fmla="*/ 145 w 156"/>
                  <a:gd name="T1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6" h="134">
                    <a:moveTo>
                      <a:pt x="145" y="134"/>
                    </a:moveTo>
                    <a:cubicBezTo>
                      <a:pt x="138" y="76"/>
                      <a:pt x="81" y="32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81" y="31"/>
                      <a:pt x="138" y="76"/>
                      <a:pt x="145" y="134"/>
                    </a:cubicBezTo>
                    <a:cubicBezTo>
                      <a:pt x="153" y="108"/>
                      <a:pt x="156" y="82"/>
                      <a:pt x="156" y="55"/>
                    </a:cubicBezTo>
                    <a:cubicBezTo>
                      <a:pt x="156" y="82"/>
                      <a:pt x="153" y="108"/>
                      <a:pt x="145" y="134"/>
                    </a:cubicBezTo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3" name="Freeform 1154">
                <a:extLst>
                  <a:ext uri="{FF2B5EF4-FFF2-40B4-BE49-F238E27FC236}">
                    <a16:creationId xmlns:a16="http://schemas.microsoft.com/office/drawing/2014/main" id="{2A132A28-315C-4E55-92A2-7A86FD2F8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3781" y="1927225"/>
                <a:ext cx="414338" cy="920750"/>
              </a:xfrm>
              <a:custGeom>
                <a:avLst/>
                <a:gdLst>
                  <a:gd name="T0" fmla="*/ 820 w 831"/>
                  <a:gd name="T1" fmla="*/ 1847 h 1847"/>
                  <a:gd name="T2" fmla="*/ 675 w 831"/>
                  <a:gd name="T3" fmla="*/ 1713 h 1847"/>
                  <a:gd name="T4" fmla="*/ 273 w 831"/>
                  <a:gd name="T5" fmla="*/ 551 h 1847"/>
                  <a:gd name="T6" fmla="*/ 0 w 831"/>
                  <a:gd name="T7" fmla="*/ 0 h 1847"/>
                  <a:gd name="T8" fmla="*/ 145 w 831"/>
                  <a:gd name="T9" fmla="*/ 38 h 1847"/>
                  <a:gd name="T10" fmla="*/ 311 w 831"/>
                  <a:gd name="T11" fmla="*/ 117 h 1847"/>
                  <a:gd name="T12" fmla="*/ 349 w 831"/>
                  <a:gd name="T13" fmla="*/ 338 h 1847"/>
                  <a:gd name="T14" fmla="*/ 419 w 831"/>
                  <a:gd name="T15" fmla="*/ 595 h 1847"/>
                  <a:gd name="T16" fmla="*/ 610 w 831"/>
                  <a:gd name="T17" fmla="*/ 1110 h 1847"/>
                  <a:gd name="T18" fmla="*/ 812 w 831"/>
                  <a:gd name="T19" fmla="*/ 1637 h 1847"/>
                  <a:gd name="T20" fmla="*/ 831 w 831"/>
                  <a:gd name="T21" fmla="*/ 1768 h 1847"/>
                  <a:gd name="T22" fmla="*/ 820 w 831"/>
                  <a:gd name="T23" fmla="*/ 1847 h 1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31" h="1847">
                    <a:moveTo>
                      <a:pt x="820" y="1847"/>
                    </a:moveTo>
                    <a:cubicBezTo>
                      <a:pt x="813" y="1789"/>
                      <a:pt x="756" y="1744"/>
                      <a:pt x="675" y="1713"/>
                    </a:cubicBezTo>
                    <a:cubicBezTo>
                      <a:pt x="504" y="1324"/>
                      <a:pt x="362" y="929"/>
                      <a:pt x="273" y="551"/>
                    </a:cubicBezTo>
                    <a:cubicBezTo>
                      <a:pt x="238" y="401"/>
                      <a:pt x="198" y="148"/>
                      <a:pt x="0" y="0"/>
                    </a:cubicBezTo>
                    <a:cubicBezTo>
                      <a:pt x="52" y="7"/>
                      <a:pt x="101" y="20"/>
                      <a:pt x="145" y="38"/>
                    </a:cubicBezTo>
                    <a:cubicBezTo>
                      <a:pt x="176" y="51"/>
                      <a:pt x="294" y="100"/>
                      <a:pt x="311" y="117"/>
                    </a:cubicBezTo>
                    <a:cubicBezTo>
                      <a:pt x="321" y="127"/>
                      <a:pt x="340" y="297"/>
                      <a:pt x="349" y="338"/>
                    </a:cubicBezTo>
                    <a:cubicBezTo>
                      <a:pt x="367" y="424"/>
                      <a:pt x="393" y="510"/>
                      <a:pt x="419" y="595"/>
                    </a:cubicBezTo>
                    <a:cubicBezTo>
                      <a:pt x="474" y="768"/>
                      <a:pt x="535" y="940"/>
                      <a:pt x="610" y="1110"/>
                    </a:cubicBezTo>
                    <a:cubicBezTo>
                      <a:pt x="687" y="1285"/>
                      <a:pt x="769" y="1459"/>
                      <a:pt x="812" y="1637"/>
                    </a:cubicBezTo>
                    <a:cubicBezTo>
                      <a:pt x="822" y="1677"/>
                      <a:pt x="831" y="1723"/>
                      <a:pt x="831" y="1768"/>
                    </a:cubicBezTo>
                    <a:cubicBezTo>
                      <a:pt x="831" y="1795"/>
                      <a:pt x="828" y="1821"/>
                      <a:pt x="820" y="1847"/>
                    </a:cubicBezTo>
                    <a:close/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4" name="Freeform 1155">
                <a:extLst>
                  <a:ext uri="{FF2B5EF4-FFF2-40B4-BE49-F238E27FC236}">
                    <a16:creationId xmlns:a16="http://schemas.microsoft.com/office/drawing/2014/main" id="{FCC3B295-8011-4D4A-A989-E5AC53815C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38281" y="2778125"/>
                <a:ext cx="0" cy="1588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5" name="Freeform 1156">
                <a:extLst>
                  <a:ext uri="{FF2B5EF4-FFF2-40B4-BE49-F238E27FC236}">
                    <a16:creationId xmlns:a16="http://schemas.microsoft.com/office/drawing/2014/main" id="{398C2F17-F10A-45CC-959E-0643708E3BB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38281" y="2714625"/>
                <a:ext cx="57150" cy="63500"/>
              </a:xfrm>
              <a:custGeom>
                <a:avLst/>
                <a:gdLst>
                  <a:gd name="T0" fmla="*/ 0 w 115"/>
                  <a:gd name="T1" fmla="*/ 129 h 129"/>
                  <a:gd name="T2" fmla="*/ 0 w 115"/>
                  <a:gd name="T3" fmla="*/ 129 h 129"/>
                  <a:gd name="T4" fmla="*/ 0 w 115"/>
                  <a:gd name="T5" fmla="*/ 129 h 129"/>
                  <a:gd name="T6" fmla="*/ 1 w 115"/>
                  <a:gd name="T7" fmla="*/ 119 h 129"/>
                  <a:gd name="T8" fmla="*/ 1 w 115"/>
                  <a:gd name="T9" fmla="*/ 119 h 129"/>
                  <a:gd name="T10" fmla="*/ 1 w 115"/>
                  <a:gd name="T11" fmla="*/ 119 h 129"/>
                  <a:gd name="T12" fmla="*/ 1 w 115"/>
                  <a:gd name="T13" fmla="*/ 119 h 129"/>
                  <a:gd name="T14" fmla="*/ 115 w 115"/>
                  <a:gd name="T15" fmla="*/ 0 h 129"/>
                  <a:gd name="T16" fmla="*/ 115 w 115"/>
                  <a:gd name="T17" fmla="*/ 0 h 129"/>
                  <a:gd name="T18" fmla="*/ 1 w 115"/>
                  <a:gd name="T19" fmla="*/ 11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5" h="129">
                    <a:moveTo>
                      <a:pt x="0" y="129"/>
                    </a:moveTo>
                    <a:lnTo>
                      <a:pt x="0" y="129"/>
                    </a:lnTo>
                    <a:lnTo>
                      <a:pt x="0" y="129"/>
                    </a:lnTo>
                    <a:close/>
                    <a:moveTo>
                      <a:pt x="1" y="119"/>
                    </a:moveTo>
                    <a:cubicBezTo>
                      <a:pt x="1" y="119"/>
                      <a:pt x="1" y="119"/>
                      <a:pt x="1" y="119"/>
                    </a:cubicBezTo>
                    <a:cubicBezTo>
                      <a:pt x="1" y="119"/>
                      <a:pt x="1" y="119"/>
                      <a:pt x="1" y="119"/>
                    </a:cubicBezTo>
                    <a:close/>
                    <a:moveTo>
                      <a:pt x="1" y="119"/>
                    </a:moveTo>
                    <a:cubicBezTo>
                      <a:pt x="5" y="73"/>
                      <a:pt x="51" y="31"/>
                      <a:pt x="115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51" y="32"/>
                      <a:pt x="5" y="73"/>
                      <a:pt x="1" y="119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6" name="Freeform 1157">
                <a:extLst>
                  <a:ext uri="{FF2B5EF4-FFF2-40B4-BE49-F238E27FC236}">
                    <a16:creationId xmlns:a16="http://schemas.microsoft.com/office/drawing/2014/main" id="{9E0BBE88-BF9A-4027-BC6D-7DFD5AD2D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5581" y="1908175"/>
                <a:ext cx="393700" cy="871538"/>
              </a:xfrm>
              <a:custGeom>
                <a:avLst/>
                <a:gdLst>
                  <a:gd name="T0" fmla="*/ 27 w 790"/>
                  <a:gd name="T1" fmla="*/ 1745 h 1745"/>
                  <a:gd name="T2" fmla="*/ 0 w 790"/>
                  <a:gd name="T3" fmla="*/ 1639 h 1745"/>
                  <a:gd name="T4" fmla="*/ 4 w 790"/>
                  <a:gd name="T5" fmla="*/ 1592 h 1745"/>
                  <a:gd name="T6" fmla="*/ 106 w 790"/>
                  <a:gd name="T7" fmla="*/ 1342 h 1745"/>
                  <a:gd name="T8" fmla="*/ 215 w 790"/>
                  <a:gd name="T9" fmla="*/ 1097 h 1745"/>
                  <a:gd name="T10" fmla="*/ 380 w 790"/>
                  <a:gd name="T11" fmla="*/ 609 h 1745"/>
                  <a:gd name="T12" fmla="*/ 458 w 790"/>
                  <a:gd name="T13" fmla="*/ 354 h 1745"/>
                  <a:gd name="T14" fmla="*/ 492 w 790"/>
                  <a:gd name="T15" fmla="*/ 174 h 1745"/>
                  <a:gd name="T16" fmla="*/ 492 w 790"/>
                  <a:gd name="T17" fmla="*/ 174 h 1745"/>
                  <a:gd name="T18" fmla="*/ 486 w 790"/>
                  <a:gd name="T19" fmla="*/ 113 h 1745"/>
                  <a:gd name="T20" fmla="*/ 485 w 790"/>
                  <a:gd name="T21" fmla="*/ 112 h 1745"/>
                  <a:gd name="T22" fmla="*/ 790 w 790"/>
                  <a:gd name="T23" fmla="*/ 0 h 1745"/>
                  <a:gd name="T24" fmla="*/ 536 w 790"/>
                  <a:gd name="T25" fmla="*/ 603 h 1745"/>
                  <a:gd name="T26" fmla="*/ 282 w 790"/>
                  <a:gd name="T27" fmla="*/ 1196 h 1745"/>
                  <a:gd name="T28" fmla="*/ 142 w 790"/>
                  <a:gd name="T29" fmla="*/ 1615 h 1745"/>
                  <a:gd name="T30" fmla="*/ 28 w 790"/>
                  <a:gd name="T31" fmla="*/ 1734 h 1745"/>
                  <a:gd name="T32" fmla="*/ 28 w 790"/>
                  <a:gd name="T33" fmla="*/ 1734 h 1745"/>
                  <a:gd name="T34" fmla="*/ 28 w 790"/>
                  <a:gd name="T35" fmla="*/ 1734 h 1745"/>
                  <a:gd name="T36" fmla="*/ 27 w 790"/>
                  <a:gd name="T37" fmla="*/ 1744 h 1745"/>
                  <a:gd name="T38" fmla="*/ 27 w 790"/>
                  <a:gd name="T39" fmla="*/ 1744 h 1745"/>
                  <a:gd name="T40" fmla="*/ 27 w 790"/>
                  <a:gd name="T41" fmla="*/ 1744 h 1745"/>
                  <a:gd name="T42" fmla="*/ 27 w 790"/>
                  <a:gd name="T43" fmla="*/ 1745 h 1745"/>
                  <a:gd name="T44" fmla="*/ 27 w 790"/>
                  <a:gd name="T45" fmla="*/ 1745 h 1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90" h="1745">
                    <a:moveTo>
                      <a:pt x="27" y="1745"/>
                    </a:moveTo>
                    <a:cubicBezTo>
                      <a:pt x="7" y="1711"/>
                      <a:pt x="0" y="1675"/>
                      <a:pt x="0" y="1639"/>
                    </a:cubicBezTo>
                    <a:cubicBezTo>
                      <a:pt x="0" y="1623"/>
                      <a:pt x="1" y="1608"/>
                      <a:pt x="4" y="1592"/>
                    </a:cubicBezTo>
                    <a:cubicBezTo>
                      <a:pt x="17" y="1508"/>
                      <a:pt x="67" y="1424"/>
                      <a:pt x="106" y="1342"/>
                    </a:cubicBezTo>
                    <a:cubicBezTo>
                      <a:pt x="146" y="1261"/>
                      <a:pt x="181" y="1179"/>
                      <a:pt x="215" y="1097"/>
                    </a:cubicBezTo>
                    <a:cubicBezTo>
                      <a:pt x="281" y="935"/>
                      <a:pt x="331" y="772"/>
                      <a:pt x="380" y="609"/>
                    </a:cubicBezTo>
                    <a:cubicBezTo>
                      <a:pt x="406" y="524"/>
                      <a:pt x="433" y="439"/>
                      <a:pt x="458" y="354"/>
                    </a:cubicBezTo>
                    <a:cubicBezTo>
                      <a:pt x="476" y="295"/>
                      <a:pt x="492" y="234"/>
                      <a:pt x="492" y="174"/>
                    </a:cubicBezTo>
                    <a:lnTo>
                      <a:pt x="492" y="174"/>
                    </a:lnTo>
                    <a:cubicBezTo>
                      <a:pt x="492" y="153"/>
                      <a:pt x="490" y="133"/>
                      <a:pt x="486" y="113"/>
                    </a:cubicBezTo>
                    <a:lnTo>
                      <a:pt x="485" y="112"/>
                    </a:lnTo>
                    <a:cubicBezTo>
                      <a:pt x="581" y="68"/>
                      <a:pt x="682" y="30"/>
                      <a:pt x="790" y="0"/>
                    </a:cubicBezTo>
                    <a:cubicBezTo>
                      <a:pt x="626" y="184"/>
                      <a:pt x="589" y="421"/>
                      <a:pt x="536" y="603"/>
                    </a:cubicBezTo>
                    <a:cubicBezTo>
                      <a:pt x="477" y="804"/>
                      <a:pt x="353" y="996"/>
                      <a:pt x="282" y="1196"/>
                    </a:cubicBezTo>
                    <a:cubicBezTo>
                      <a:pt x="238" y="1320"/>
                      <a:pt x="122" y="1478"/>
                      <a:pt x="142" y="1615"/>
                    </a:cubicBezTo>
                    <a:cubicBezTo>
                      <a:pt x="78" y="1646"/>
                      <a:pt x="32" y="1688"/>
                      <a:pt x="28" y="1734"/>
                    </a:cubicBezTo>
                    <a:cubicBezTo>
                      <a:pt x="28" y="1734"/>
                      <a:pt x="28" y="1734"/>
                      <a:pt x="28" y="1734"/>
                    </a:cubicBezTo>
                    <a:cubicBezTo>
                      <a:pt x="28" y="1734"/>
                      <a:pt x="28" y="1734"/>
                      <a:pt x="28" y="1734"/>
                    </a:cubicBezTo>
                    <a:cubicBezTo>
                      <a:pt x="27" y="1737"/>
                      <a:pt x="27" y="1741"/>
                      <a:pt x="27" y="1744"/>
                    </a:cubicBezTo>
                    <a:lnTo>
                      <a:pt x="27" y="1744"/>
                    </a:lnTo>
                    <a:cubicBezTo>
                      <a:pt x="27" y="1744"/>
                      <a:pt x="27" y="1744"/>
                      <a:pt x="27" y="1744"/>
                    </a:cubicBezTo>
                    <a:cubicBezTo>
                      <a:pt x="27" y="1745"/>
                      <a:pt x="27" y="1745"/>
                      <a:pt x="27" y="1745"/>
                    </a:cubicBezTo>
                    <a:lnTo>
                      <a:pt x="27" y="1745"/>
                    </a:lnTo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7" name="Freeform 1158">
                <a:extLst>
                  <a:ext uri="{FF2B5EF4-FFF2-40B4-BE49-F238E27FC236}">
                    <a16:creationId xmlns:a16="http://schemas.microsoft.com/office/drawing/2014/main" id="{8DDE18F0-9D83-453D-8E70-9E308EB306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4544" y="2782888"/>
                <a:ext cx="17463" cy="101600"/>
              </a:xfrm>
              <a:custGeom>
                <a:avLst/>
                <a:gdLst>
                  <a:gd name="T0" fmla="*/ 0 w 34"/>
                  <a:gd name="T1" fmla="*/ 203 h 203"/>
                  <a:gd name="T2" fmla="*/ 1 w 34"/>
                  <a:gd name="T3" fmla="*/ 0 h 203"/>
                  <a:gd name="T4" fmla="*/ 2 w 34"/>
                  <a:gd name="T5" fmla="*/ 0 h 203"/>
                  <a:gd name="T6" fmla="*/ 26 w 34"/>
                  <a:gd name="T7" fmla="*/ 101 h 203"/>
                  <a:gd name="T8" fmla="*/ 0 w 34"/>
                  <a:gd name="T9" fmla="*/ 2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03">
                    <a:moveTo>
                      <a:pt x="0" y="203"/>
                    </a:moveTo>
                    <a:cubicBezTo>
                      <a:pt x="33" y="139"/>
                      <a:pt x="34" y="66"/>
                      <a:pt x="1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18" y="33"/>
                      <a:pt x="26" y="67"/>
                      <a:pt x="26" y="101"/>
                    </a:cubicBezTo>
                    <a:cubicBezTo>
                      <a:pt x="26" y="136"/>
                      <a:pt x="17" y="171"/>
                      <a:pt x="0" y="203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8" name="Freeform 1159">
                <a:extLst>
                  <a:ext uri="{FF2B5EF4-FFF2-40B4-BE49-F238E27FC236}">
                    <a16:creationId xmlns:a16="http://schemas.microsoft.com/office/drawing/2014/main" id="{B48B46A3-12C6-4D79-8A1D-CEF8702AB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1519" y="1928813"/>
                <a:ext cx="538163" cy="1025525"/>
              </a:xfrm>
              <a:custGeom>
                <a:avLst/>
                <a:gdLst>
                  <a:gd name="T0" fmla="*/ 0 w 1079"/>
                  <a:gd name="T1" fmla="*/ 2057 h 2057"/>
                  <a:gd name="T2" fmla="*/ 147 w 1079"/>
                  <a:gd name="T3" fmla="*/ 1916 h 2057"/>
                  <a:gd name="T4" fmla="*/ 147 w 1079"/>
                  <a:gd name="T5" fmla="*/ 1916 h 2057"/>
                  <a:gd name="T6" fmla="*/ 173 w 1079"/>
                  <a:gd name="T7" fmla="*/ 1814 h 2057"/>
                  <a:gd name="T8" fmla="*/ 149 w 1079"/>
                  <a:gd name="T9" fmla="*/ 1713 h 2057"/>
                  <a:gd name="T10" fmla="*/ 287 w 1079"/>
                  <a:gd name="T11" fmla="*/ 1643 h 2057"/>
                  <a:gd name="T12" fmla="*/ 831 w 1079"/>
                  <a:gd name="T13" fmla="*/ 552 h 2057"/>
                  <a:gd name="T14" fmla="*/ 810 w 1079"/>
                  <a:gd name="T15" fmla="*/ 0 h 2057"/>
                  <a:gd name="T16" fmla="*/ 1079 w 1079"/>
                  <a:gd name="T17" fmla="*/ 232 h 2057"/>
                  <a:gd name="T18" fmla="*/ 995 w 1079"/>
                  <a:gd name="T19" fmla="*/ 462 h 2057"/>
                  <a:gd name="T20" fmla="*/ 600 w 1079"/>
                  <a:gd name="T21" fmla="*/ 1370 h 2057"/>
                  <a:gd name="T22" fmla="*/ 213 w 1079"/>
                  <a:gd name="T23" fmla="*/ 1935 h 2057"/>
                  <a:gd name="T24" fmla="*/ 17 w 1079"/>
                  <a:gd name="T25" fmla="*/ 2051 h 2057"/>
                  <a:gd name="T26" fmla="*/ 0 w 1079"/>
                  <a:gd name="T27" fmla="*/ 2057 h 20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79" h="2057">
                    <a:moveTo>
                      <a:pt x="0" y="2057"/>
                    </a:moveTo>
                    <a:cubicBezTo>
                      <a:pt x="66" y="2020"/>
                      <a:pt x="118" y="1974"/>
                      <a:pt x="147" y="1916"/>
                    </a:cubicBezTo>
                    <a:lnTo>
                      <a:pt x="147" y="1916"/>
                    </a:lnTo>
                    <a:cubicBezTo>
                      <a:pt x="164" y="1884"/>
                      <a:pt x="173" y="1849"/>
                      <a:pt x="173" y="1814"/>
                    </a:cubicBezTo>
                    <a:cubicBezTo>
                      <a:pt x="173" y="1780"/>
                      <a:pt x="165" y="1746"/>
                      <a:pt x="149" y="1713"/>
                    </a:cubicBezTo>
                    <a:cubicBezTo>
                      <a:pt x="212" y="1709"/>
                      <a:pt x="269" y="1688"/>
                      <a:pt x="287" y="1643"/>
                    </a:cubicBezTo>
                    <a:cubicBezTo>
                      <a:pt x="435" y="1275"/>
                      <a:pt x="677" y="920"/>
                      <a:pt x="831" y="552"/>
                    </a:cubicBezTo>
                    <a:cubicBezTo>
                      <a:pt x="903" y="381"/>
                      <a:pt x="928" y="173"/>
                      <a:pt x="810" y="0"/>
                    </a:cubicBezTo>
                    <a:cubicBezTo>
                      <a:pt x="949" y="62"/>
                      <a:pt x="1028" y="136"/>
                      <a:pt x="1079" y="232"/>
                    </a:cubicBezTo>
                    <a:cubicBezTo>
                      <a:pt x="1072" y="302"/>
                      <a:pt x="1020" y="385"/>
                      <a:pt x="995" y="462"/>
                    </a:cubicBezTo>
                    <a:cubicBezTo>
                      <a:pt x="931" y="656"/>
                      <a:pt x="700" y="1175"/>
                      <a:pt x="600" y="1370"/>
                    </a:cubicBezTo>
                    <a:cubicBezTo>
                      <a:pt x="501" y="1562"/>
                      <a:pt x="393" y="1760"/>
                      <a:pt x="213" y="1935"/>
                    </a:cubicBezTo>
                    <a:cubicBezTo>
                      <a:pt x="164" y="1982"/>
                      <a:pt x="97" y="2021"/>
                      <a:pt x="17" y="2051"/>
                    </a:cubicBezTo>
                    <a:cubicBezTo>
                      <a:pt x="11" y="2053"/>
                      <a:pt x="6" y="2055"/>
                      <a:pt x="0" y="2057"/>
                    </a:cubicBezTo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9" name="Freeform 1160">
                <a:extLst>
                  <a:ext uri="{FF2B5EF4-FFF2-40B4-BE49-F238E27FC236}">
                    <a16:creationId xmlns:a16="http://schemas.microsoft.com/office/drawing/2014/main" id="{A0361D76-491B-49BC-BD3F-24D20AD3E2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7231" y="1887538"/>
                <a:ext cx="517525" cy="879475"/>
              </a:xfrm>
              <a:custGeom>
                <a:avLst/>
                <a:gdLst>
                  <a:gd name="T0" fmla="*/ 479 w 1037"/>
                  <a:gd name="T1" fmla="*/ 205 h 1763"/>
                  <a:gd name="T2" fmla="*/ 734 w 1037"/>
                  <a:gd name="T3" fmla="*/ 105 h 1763"/>
                  <a:gd name="T4" fmla="*/ 41 w 1037"/>
                  <a:gd name="T5" fmla="*/ 166 h 1763"/>
                  <a:gd name="T6" fmla="*/ 0 w 1037"/>
                  <a:gd name="T7" fmla="*/ 180 h 1763"/>
                  <a:gd name="T8" fmla="*/ 285 w 1037"/>
                  <a:gd name="T9" fmla="*/ 260 h 1763"/>
                  <a:gd name="T10" fmla="*/ 815 w 1037"/>
                  <a:gd name="T11" fmla="*/ 1763 h 1763"/>
                  <a:gd name="T12" fmla="*/ 1037 w 1037"/>
                  <a:gd name="T13" fmla="*/ 1742 h 1763"/>
                  <a:gd name="T14" fmla="*/ 479 w 1037"/>
                  <a:gd name="T15" fmla="*/ 205 h 17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7" h="1763">
                    <a:moveTo>
                      <a:pt x="479" y="205"/>
                    </a:moveTo>
                    <a:cubicBezTo>
                      <a:pt x="428" y="61"/>
                      <a:pt x="734" y="105"/>
                      <a:pt x="734" y="105"/>
                    </a:cubicBezTo>
                    <a:cubicBezTo>
                      <a:pt x="469" y="0"/>
                      <a:pt x="41" y="166"/>
                      <a:pt x="41" y="166"/>
                    </a:cubicBezTo>
                    <a:lnTo>
                      <a:pt x="0" y="180"/>
                    </a:lnTo>
                    <a:cubicBezTo>
                      <a:pt x="72" y="155"/>
                      <a:pt x="234" y="155"/>
                      <a:pt x="285" y="260"/>
                    </a:cubicBezTo>
                    <a:cubicBezTo>
                      <a:pt x="336" y="365"/>
                      <a:pt x="815" y="1763"/>
                      <a:pt x="815" y="1763"/>
                    </a:cubicBezTo>
                    <a:cubicBezTo>
                      <a:pt x="917" y="1741"/>
                      <a:pt x="1037" y="1742"/>
                      <a:pt x="1037" y="1742"/>
                    </a:cubicBezTo>
                    <a:cubicBezTo>
                      <a:pt x="1037" y="1742"/>
                      <a:pt x="530" y="348"/>
                      <a:pt x="479" y="2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0" name="Freeform 1161">
                <a:extLst>
                  <a:ext uri="{FF2B5EF4-FFF2-40B4-BE49-F238E27FC236}">
                    <a16:creationId xmlns:a16="http://schemas.microsoft.com/office/drawing/2014/main" id="{AE5A21D1-DC69-4365-AAB1-8B8616DD1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9744" y="1838325"/>
                <a:ext cx="636588" cy="831850"/>
              </a:xfrm>
              <a:custGeom>
                <a:avLst/>
                <a:gdLst>
                  <a:gd name="T0" fmla="*/ 351 w 1277"/>
                  <a:gd name="T1" fmla="*/ 110 h 1668"/>
                  <a:gd name="T2" fmla="*/ 687 w 1277"/>
                  <a:gd name="T3" fmla="*/ 259 h 1668"/>
                  <a:gd name="T4" fmla="*/ 0 w 1277"/>
                  <a:gd name="T5" fmla="*/ 1651 h 1668"/>
                  <a:gd name="T6" fmla="*/ 229 w 1277"/>
                  <a:gd name="T7" fmla="*/ 1668 h 1668"/>
                  <a:gd name="T8" fmla="*/ 855 w 1277"/>
                  <a:gd name="T9" fmla="*/ 350 h 1668"/>
                  <a:gd name="T10" fmla="*/ 1277 w 1277"/>
                  <a:gd name="T11" fmla="*/ 183 h 1668"/>
                  <a:gd name="T12" fmla="*/ 351 w 1277"/>
                  <a:gd name="T13" fmla="*/ 110 h 1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7" h="1668">
                    <a:moveTo>
                      <a:pt x="351" y="110"/>
                    </a:moveTo>
                    <a:cubicBezTo>
                      <a:pt x="611" y="85"/>
                      <a:pt x="748" y="135"/>
                      <a:pt x="687" y="259"/>
                    </a:cubicBezTo>
                    <a:cubicBezTo>
                      <a:pt x="626" y="383"/>
                      <a:pt x="0" y="1651"/>
                      <a:pt x="0" y="1651"/>
                    </a:cubicBezTo>
                    <a:lnTo>
                      <a:pt x="229" y="1668"/>
                    </a:lnTo>
                    <a:cubicBezTo>
                      <a:pt x="229" y="1668"/>
                      <a:pt x="764" y="615"/>
                      <a:pt x="855" y="350"/>
                    </a:cubicBezTo>
                    <a:cubicBezTo>
                      <a:pt x="947" y="85"/>
                      <a:pt x="1277" y="183"/>
                      <a:pt x="1277" y="183"/>
                    </a:cubicBezTo>
                    <a:cubicBezTo>
                      <a:pt x="859" y="0"/>
                      <a:pt x="351" y="110"/>
                      <a:pt x="351" y="1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1" name="Freeform 1162">
                <a:extLst>
                  <a:ext uri="{FF2B5EF4-FFF2-40B4-BE49-F238E27FC236}">
                    <a16:creationId xmlns:a16="http://schemas.microsoft.com/office/drawing/2014/main" id="{621EC392-E120-4530-8869-584D523E97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7206" y="1916113"/>
                <a:ext cx="4779963" cy="182563"/>
              </a:xfrm>
              <a:custGeom>
                <a:avLst/>
                <a:gdLst>
                  <a:gd name="T0" fmla="*/ 0 w 9580"/>
                  <a:gd name="T1" fmla="*/ 367 h 367"/>
                  <a:gd name="T2" fmla="*/ 4619 w 9580"/>
                  <a:gd name="T3" fmla="*/ 49 h 367"/>
                  <a:gd name="T4" fmla="*/ 9580 w 9580"/>
                  <a:gd name="T5" fmla="*/ 350 h 367"/>
                  <a:gd name="T6" fmla="*/ 4497 w 9580"/>
                  <a:gd name="T7" fmla="*/ 99 h 367"/>
                  <a:gd name="T8" fmla="*/ 0 w 9580"/>
                  <a:gd name="T9" fmla="*/ 367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80" h="367">
                    <a:moveTo>
                      <a:pt x="0" y="367"/>
                    </a:moveTo>
                    <a:cubicBezTo>
                      <a:pt x="0" y="367"/>
                      <a:pt x="1685" y="0"/>
                      <a:pt x="4619" y="49"/>
                    </a:cubicBezTo>
                    <a:cubicBezTo>
                      <a:pt x="7190" y="93"/>
                      <a:pt x="8022" y="143"/>
                      <a:pt x="9580" y="350"/>
                    </a:cubicBezTo>
                    <a:cubicBezTo>
                      <a:pt x="9580" y="350"/>
                      <a:pt x="7309" y="116"/>
                      <a:pt x="4497" y="99"/>
                    </a:cubicBezTo>
                    <a:cubicBezTo>
                      <a:pt x="1685" y="82"/>
                      <a:pt x="0" y="367"/>
                      <a:pt x="0" y="36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775D417-1F50-43C4-90C7-4294948E37F1}"/>
                </a:ext>
              </a:extLst>
            </p:cNvPr>
            <p:cNvSpPr txBox="1"/>
            <p:nvPr/>
          </p:nvSpPr>
          <p:spPr>
            <a:xfrm>
              <a:off x="4036282" y="707642"/>
              <a:ext cx="3810520" cy="677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371600"/>
              <a:r>
                <a:rPr lang="en-US" sz="6000" b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CÂU HỎI</a:t>
              </a:r>
            </a:p>
          </p:txBody>
        </p:sp>
      </p:grpSp>
      <p:pic>
        <p:nvPicPr>
          <p:cNvPr id="48" name="Picture 47">
            <a:hlinkClick r:id="rId10" action="ppaction://hlinksldjump"/>
            <a:extLst>
              <a:ext uri="{FF2B5EF4-FFF2-40B4-BE49-F238E27FC236}">
                <a16:creationId xmlns:a16="http://schemas.microsoft.com/office/drawing/2014/main" id="{F55223AB-E59F-40A8-A30C-7EB4A5405A8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5" t="29757" r="27796" b="28785"/>
          <a:stretch/>
        </p:blipFill>
        <p:spPr>
          <a:xfrm>
            <a:off x="1219894" y="4450692"/>
            <a:ext cx="3311788" cy="3147728"/>
          </a:xfrm>
          <a:prstGeom prst="rect">
            <a:avLst/>
          </a:prstGeom>
        </p:spPr>
      </p:pic>
      <p:pic>
        <p:nvPicPr>
          <p:cNvPr id="4" name="Sai">
            <a:extLst>
              <a:ext uri="{FF2B5EF4-FFF2-40B4-BE49-F238E27FC236}">
                <a16:creationId xmlns:a16="http://schemas.microsoft.com/office/drawing/2014/main" id="{61C60729-608E-49A5-A22E-BCA4474C004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428" y="11284074"/>
            <a:ext cx="2193420" cy="2140084"/>
          </a:xfrm>
          <a:prstGeom prst="rect">
            <a:avLst/>
          </a:prstGeom>
        </p:spPr>
      </p:pic>
      <p:pic>
        <p:nvPicPr>
          <p:cNvPr id="50" name="Đúng">
            <a:extLst>
              <a:ext uri="{FF2B5EF4-FFF2-40B4-BE49-F238E27FC236}">
                <a16:creationId xmlns:a16="http://schemas.microsoft.com/office/drawing/2014/main" id="{A1A17A7A-13CD-4F22-A028-CAA66AAC560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830" y="11268198"/>
            <a:ext cx="1909828" cy="1985074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3537130" y="3299963"/>
            <a:ext cx="11003368" cy="1911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 algn="ctr" defTabSz="1371600">
              <a:lnSpc>
                <a:spcPct val="150000"/>
              </a:lnSpc>
              <a:buFontTx/>
              <a:buAutoNum type="arabicPeriod"/>
            </a:pPr>
            <a:r>
              <a:rPr lang="en-US" sz="4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 </a:t>
            </a:r>
            <a:r>
              <a:rPr lang="en-US" sz="4200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4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200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4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200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4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200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endParaRPr lang="en-US" sz="42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1371600">
              <a:lnSpc>
                <a:spcPct val="150000"/>
              </a:lnSpc>
            </a:pPr>
            <a:r>
              <a:rPr lang="en-US" sz="4200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đâu</a:t>
            </a:r>
            <a:r>
              <a:rPr lang="en-US" sz="4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200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4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200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4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200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4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200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thập</a:t>
            </a:r>
            <a:r>
              <a:rPr lang="en-US" sz="4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200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4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4200" dirty="0">
              <a:solidFill>
                <a:prstClr val="white">
                  <a:lumMod val="9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33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rrow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-0.17018 -0.46227 " pathEditMode="relative" rAng="0" ptsTypes="AA">
                                      <p:cBhvr>
                                        <p:cTn id="3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16" y="-23125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ai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0.14336 -0.46227 " pathEditMode="relative" rAng="0" ptsTypes="AA">
                                      <p:cBhvr>
                                        <p:cTn id="4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-23125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ai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51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1.85185E-6 L -0.43906 -0.3132 " pathEditMode="relative" rAng="0" ptsTypes="AA">
                                      <p:cBhvr>
                                        <p:cTn id="54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53" y="-1567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0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0.1405 -0.30417 " pathEditMode="relative" rAng="0" ptsTypes="AA">
                                      <p:cBhvr>
                                        <p:cTn id="6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8" y="-15208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ai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</p:childTnLst>
        </p:cTn>
      </p:par>
    </p:tnLst>
    <p:bldLst>
      <p:bldP spid="5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BE3E8B-0F8E-41BF-94A1-4B1CEAAEF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9F817C6-4AB3-4529-974D-63E69B65D6A4}"/>
              </a:ext>
            </a:extLst>
          </p:cNvPr>
          <p:cNvSpPr/>
          <p:nvPr/>
        </p:nvSpPr>
        <p:spPr>
          <a:xfrm>
            <a:off x="3607205" y="2092954"/>
            <a:ext cx="10950590" cy="4446224"/>
          </a:xfrm>
          <a:prstGeom prst="roundRect">
            <a:avLst>
              <a:gd name="adj" fmla="val 7227"/>
            </a:avLst>
          </a:prstGeom>
          <a:solidFill>
            <a:schemeClr val="tx1">
              <a:alpha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US" sz="2026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Đáp án A">
                <a:extLst>
                  <a:ext uri="{FF2B5EF4-FFF2-40B4-BE49-F238E27FC236}">
                    <a16:creationId xmlns:a16="http://schemas.microsoft.com/office/drawing/2014/main" id="{CF9EA178-637F-4043-B8D2-BC95EC5261AC}"/>
                  </a:ext>
                </a:extLst>
              </p:cNvPr>
              <p:cNvSpPr/>
              <p:nvPr/>
            </p:nvSpPr>
            <p:spPr>
              <a:xfrm>
                <a:off x="3436004" y="8799284"/>
                <a:ext cx="5135920" cy="1106196"/>
              </a:xfrm>
              <a:prstGeom prst="roundRect">
                <a:avLst>
                  <a:gd name="adj" fmla="val 24115"/>
                </a:avLst>
              </a:prstGeom>
              <a:gradFill flip="none" rotWithShape="1">
                <a:gsLst>
                  <a:gs pos="0">
                    <a:srgbClr val="E7F18C"/>
                  </a:gs>
                  <a:gs pos="88000">
                    <a:srgbClr val="2A9834"/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/>
                <a:r>
                  <a:rPr lang="en-US" sz="4200" b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2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42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𝟐𝟓</m:t>
                        </m:r>
                      </m:num>
                      <m:den>
                        <m:r>
                          <a:rPr lang="en-US" sz="4200" b="1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𝟓𝟎</m:t>
                        </m:r>
                      </m:den>
                    </m:f>
                  </m:oMath>
                </a14:m>
                <a:endParaRPr lang="en-US" sz="42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2" name="Đáp án A">
                <a:extLst>
                  <a:ext uri="{FF2B5EF4-FFF2-40B4-BE49-F238E27FC236}">
                    <a16:creationId xmlns:a16="http://schemas.microsoft.com/office/drawing/2014/main" id="{CF9EA178-637F-4043-B8D2-BC95EC5261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004" y="8799284"/>
                <a:ext cx="5135920" cy="1106196"/>
              </a:xfrm>
              <a:prstGeom prst="roundRect">
                <a:avLst>
                  <a:gd name="adj" fmla="val 24115"/>
                </a:avLst>
              </a:prstGeom>
              <a:blipFill>
                <a:blip r:embed="rId5"/>
                <a:stretch>
                  <a:fillRect b="-7609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Đáp án B">
                <a:extLst>
                  <a:ext uri="{FF2B5EF4-FFF2-40B4-BE49-F238E27FC236}">
                    <a16:creationId xmlns:a16="http://schemas.microsoft.com/office/drawing/2014/main" id="{6CE2E367-E000-402A-A46A-08AAF2FB929F}"/>
                  </a:ext>
                </a:extLst>
              </p:cNvPr>
              <p:cNvSpPr/>
              <p:nvPr/>
            </p:nvSpPr>
            <p:spPr>
              <a:xfrm>
                <a:off x="9458662" y="7055004"/>
                <a:ext cx="5179324" cy="1106196"/>
              </a:xfrm>
              <a:prstGeom prst="roundRect">
                <a:avLst>
                  <a:gd name="adj" fmla="val 24115"/>
                </a:avLst>
              </a:prstGeom>
              <a:gradFill flip="none" rotWithShape="1">
                <a:gsLst>
                  <a:gs pos="0">
                    <a:srgbClr val="E7F18C"/>
                  </a:gs>
                  <a:gs pos="88000">
                    <a:srgbClr val="2A9834"/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/>
                <a:r>
                  <a:rPr lang="en-US" sz="4200" b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2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42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𝟔</m:t>
                        </m:r>
                      </m:num>
                      <m:den>
                        <m:r>
                          <a:rPr lang="en-US" sz="42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𝟏𝟓</m:t>
                        </m:r>
                      </m:den>
                    </m:f>
                  </m:oMath>
                </a14:m>
                <a:endParaRPr lang="en-US" sz="42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3" name="Đáp án B">
                <a:extLst>
                  <a:ext uri="{FF2B5EF4-FFF2-40B4-BE49-F238E27FC236}">
                    <a16:creationId xmlns:a16="http://schemas.microsoft.com/office/drawing/2014/main" id="{6CE2E367-E000-402A-A46A-08AAF2FB92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8662" y="7055004"/>
                <a:ext cx="5179324" cy="1106196"/>
              </a:xfrm>
              <a:prstGeom prst="roundRect">
                <a:avLst>
                  <a:gd name="adj" fmla="val 24115"/>
                </a:avLst>
              </a:prstGeom>
              <a:blipFill>
                <a:blip r:embed="rId6"/>
                <a:stretch>
                  <a:fillRect b="-7065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Đáp án C">
                <a:extLst>
                  <a:ext uri="{FF2B5EF4-FFF2-40B4-BE49-F238E27FC236}">
                    <a16:creationId xmlns:a16="http://schemas.microsoft.com/office/drawing/2014/main" id="{22088E1A-F06B-4800-AF0C-20352418B69F}"/>
                  </a:ext>
                </a:extLst>
              </p:cNvPr>
              <p:cNvSpPr/>
              <p:nvPr/>
            </p:nvSpPr>
            <p:spPr>
              <a:xfrm>
                <a:off x="3374534" y="7045322"/>
                <a:ext cx="5135920" cy="1106196"/>
              </a:xfrm>
              <a:prstGeom prst="roundRect">
                <a:avLst>
                  <a:gd name="adj" fmla="val 24115"/>
                </a:avLst>
              </a:prstGeom>
              <a:gradFill flip="none" rotWithShape="1">
                <a:gsLst>
                  <a:gs pos="0">
                    <a:srgbClr val="E7F18C"/>
                  </a:gs>
                  <a:gs pos="88000">
                    <a:srgbClr val="2A9834"/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/>
                <a:r>
                  <a:rPr lang="en-US" sz="4200" b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2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4200" b="1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</m:t>
                        </m:r>
                      </m:num>
                      <m:den>
                        <m:r>
                          <a:rPr lang="en-US" sz="42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𝟏𝟎</m:t>
                        </m:r>
                      </m:den>
                    </m:f>
                  </m:oMath>
                </a14:m>
                <a:endParaRPr lang="en-US" sz="42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4" name="Đáp án C">
                <a:extLst>
                  <a:ext uri="{FF2B5EF4-FFF2-40B4-BE49-F238E27FC236}">
                    <a16:creationId xmlns:a16="http://schemas.microsoft.com/office/drawing/2014/main" id="{22088E1A-F06B-4800-AF0C-20352418B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534" y="7045322"/>
                <a:ext cx="5135920" cy="1106196"/>
              </a:xfrm>
              <a:prstGeom prst="roundRect">
                <a:avLst>
                  <a:gd name="adj" fmla="val 24115"/>
                </a:avLst>
              </a:prstGeom>
              <a:blipFill>
                <a:blip r:embed="rId7"/>
                <a:stretch>
                  <a:fillRect b="-7104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Đáp án D">
                <a:extLst>
                  <a:ext uri="{FF2B5EF4-FFF2-40B4-BE49-F238E27FC236}">
                    <a16:creationId xmlns:a16="http://schemas.microsoft.com/office/drawing/2014/main" id="{103BF668-59AA-401D-818B-4C062F6D5B11}"/>
                  </a:ext>
                </a:extLst>
              </p:cNvPr>
              <p:cNvSpPr/>
              <p:nvPr/>
            </p:nvSpPr>
            <p:spPr>
              <a:xfrm>
                <a:off x="9474206" y="8822570"/>
                <a:ext cx="5179324" cy="1106196"/>
              </a:xfrm>
              <a:prstGeom prst="roundRect">
                <a:avLst>
                  <a:gd name="adj" fmla="val 24115"/>
                </a:avLst>
              </a:prstGeom>
              <a:gradFill flip="none" rotWithShape="1">
                <a:gsLst>
                  <a:gs pos="0">
                    <a:srgbClr val="E7F18C"/>
                  </a:gs>
                  <a:gs pos="88000">
                    <a:srgbClr val="2A9834"/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/>
                <a:r>
                  <a:rPr lang="en-US" sz="4200" b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2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42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𝟖</m:t>
                        </m:r>
                      </m:num>
                      <m:den>
                        <m:r>
                          <a:rPr lang="en-US" sz="42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𝟐𝟎</m:t>
                        </m:r>
                      </m:den>
                    </m:f>
                  </m:oMath>
                </a14:m>
                <a:endParaRPr lang="en-US" sz="42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5" name="Đáp án D">
                <a:extLst>
                  <a:ext uri="{FF2B5EF4-FFF2-40B4-BE49-F238E27FC236}">
                    <a16:creationId xmlns:a16="http://schemas.microsoft.com/office/drawing/2014/main" id="{103BF668-59AA-401D-818B-4C062F6D5B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4206" y="8822570"/>
                <a:ext cx="5179324" cy="1106196"/>
              </a:xfrm>
              <a:prstGeom prst="roundRect">
                <a:avLst>
                  <a:gd name="adj" fmla="val 24115"/>
                </a:avLst>
              </a:prstGeom>
              <a:blipFill>
                <a:blip r:embed="rId8"/>
                <a:stretch>
                  <a:fillRect b="-7065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1EBA663B-F8CA-4203-9E5D-434C0B2E3C95}"/>
              </a:ext>
            </a:extLst>
          </p:cNvPr>
          <p:cNvGrpSpPr/>
          <p:nvPr/>
        </p:nvGrpSpPr>
        <p:grpSpPr>
          <a:xfrm>
            <a:off x="2807973" y="632455"/>
            <a:ext cx="12681978" cy="2184308"/>
            <a:chOff x="1871981" y="421635"/>
            <a:chExt cx="8454652" cy="145620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28C0A49-FAEF-4900-8E2A-C8BDCC7ED91D}"/>
                </a:ext>
              </a:extLst>
            </p:cNvPr>
            <p:cNvGrpSpPr/>
            <p:nvPr/>
          </p:nvGrpSpPr>
          <p:grpSpPr>
            <a:xfrm>
              <a:off x="1871981" y="421635"/>
              <a:ext cx="8454652" cy="1456205"/>
              <a:chOff x="2677206" y="1838325"/>
              <a:chExt cx="7124700" cy="1227138"/>
            </a:xfrm>
          </p:grpSpPr>
          <p:sp>
            <p:nvSpPr>
              <p:cNvPr id="7" name="Freeform 1125">
                <a:extLst>
                  <a:ext uri="{FF2B5EF4-FFF2-40B4-BE49-F238E27FC236}">
                    <a16:creationId xmlns:a16="http://schemas.microsoft.com/office/drawing/2014/main" id="{60B3ADAC-B763-4C54-A7F9-42095D47D2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3531" y="1944688"/>
                <a:ext cx="5011738" cy="971550"/>
              </a:xfrm>
              <a:custGeom>
                <a:avLst/>
                <a:gdLst>
                  <a:gd name="T0" fmla="*/ 1221 w 10045"/>
                  <a:gd name="T1" fmla="*/ 1947 h 1947"/>
                  <a:gd name="T2" fmla="*/ 68 w 10045"/>
                  <a:gd name="T3" fmla="*/ 1201 h 1947"/>
                  <a:gd name="T4" fmla="*/ 784 w 10045"/>
                  <a:gd name="T5" fmla="*/ 273 h 1947"/>
                  <a:gd name="T6" fmla="*/ 871 w 10045"/>
                  <a:gd name="T7" fmla="*/ 237 h 1947"/>
                  <a:gd name="T8" fmla="*/ 2083 w 10045"/>
                  <a:gd name="T9" fmla="*/ 87 h 1947"/>
                  <a:gd name="T10" fmla="*/ 3561 w 10045"/>
                  <a:gd name="T11" fmla="*/ 14 h 1947"/>
                  <a:gd name="T12" fmla="*/ 4532 w 10045"/>
                  <a:gd name="T13" fmla="*/ 0 h 1947"/>
                  <a:gd name="T14" fmla="*/ 5049 w 10045"/>
                  <a:gd name="T15" fmla="*/ 4 h 1947"/>
                  <a:gd name="T16" fmla="*/ 6390 w 10045"/>
                  <a:gd name="T17" fmla="*/ 27 h 1947"/>
                  <a:gd name="T18" fmla="*/ 7740 w 10045"/>
                  <a:gd name="T19" fmla="*/ 81 h 1947"/>
                  <a:gd name="T20" fmla="*/ 9069 w 10045"/>
                  <a:gd name="T21" fmla="*/ 193 h 1947"/>
                  <a:gd name="T22" fmla="*/ 9711 w 10045"/>
                  <a:gd name="T23" fmla="*/ 266 h 1947"/>
                  <a:gd name="T24" fmla="*/ 9955 w 10045"/>
                  <a:gd name="T25" fmla="*/ 598 h 1947"/>
                  <a:gd name="T26" fmla="*/ 9524 w 10045"/>
                  <a:gd name="T27" fmla="*/ 1652 h 1947"/>
                  <a:gd name="T28" fmla="*/ 9152 w 10045"/>
                  <a:gd name="T29" fmla="*/ 1846 h 1947"/>
                  <a:gd name="T30" fmla="*/ 8943 w 10045"/>
                  <a:gd name="T31" fmla="*/ 1822 h 1947"/>
                  <a:gd name="T32" fmla="*/ 8185 w 10045"/>
                  <a:gd name="T33" fmla="*/ 1745 h 1947"/>
                  <a:gd name="T34" fmla="*/ 7753 w 10045"/>
                  <a:gd name="T35" fmla="*/ 1709 h 1947"/>
                  <a:gd name="T36" fmla="*/ 6291 w 10045"/>
                  <a:gd name="T37" fmla="*/ 1635 h 1947"/>
                  <a:gd name="T38" fmla="*/ 5853 w 10045"/>
                  <a:gd name="T39" fmla="*/ 1632 h 1947"/>
                  <a:gd name="T40" fmla="*/ 4790 w 10045"/>
                  <a:gd name="T41" fmla="*/ 1651 h 1947"/>
                  <a:gd name="T42" fmla="*/ 3328 w 10045"/>
                  <a:gd name="T43" fmla="*/ 1725 h 1947"/>
                  <a:gd name="T44" fmla="*/ 1221 w 10045"/>
                  <a:gd name="T45" fmla="*/ 1947 h 1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045" h="1947">
                    <a:moveTo>
                      <a:pt x="1221" y="1947"/>
                    </a:moveTo>
                    <a:cubicBezTo>
                      <a:pt x="619" y="1828"/>
                      <a:pt x="143" y="1604"/>
                      <a:pt x="68" y="1201"/>
                    </a:cubicBezTo>
                    <a:cubicBezTo>
                      <a:pt x="0" y="838"/>
                      <a:pt x="255" y="499"/>
                      <a:pt x="784" y="273"/>
                    </a:cubicBezTo>
                    <a:cubicBezTo>
                      <a:pt x="812" y="261"/>
                      <a:pt x="842" y="249"/>
                      <a:pt x="871" y="237"/>
                    </a:cubicBezTo>
                    <a:cubicBezTo>
                      <a:pt x="1269" y="175"/>
                      <a:pt x="1673" y="122"/>
                      <a:pt x="2083" y="87"/>
                    </a:cubicBezTo>
                    <a:cubicBezTo>
                      <a:pt x="2572" y="46"/>
                      <a:pt x="3067" y="29"/>
                      <a:pt x="3561" y="14"/>
                    </a:cubicBezTo>
                    <a:cubicBezTo>
                      <a:pt x="3885" y="5"/>
                      <a:pt x="4208" y="0"/>
                      <a:pt x="4532" y="0"/>
                    </a:cubicBezTo>
                    <a:cubicBezTo>
                      <a:pt x="4704" y="0"/>
                      <a:pt x="4876" y="1"/>
                      <a:pt x="5049" y="4"/>
                    </a:cubicBezTo>
                    <a:cubicBezTo>
                      <a:pt x="5495" y="12"/>
                      <a:pt x="5942" y="26"/>
                      <a:pt x="6390" y="27"/>
                    </a:cubicBezTo>
                    <a:cubicBezTo>
                      <a:pt x="6841" y="28"/>
                      <a:pt x="7292" y="51"/>
                      <a:pt x="7740" y="81"/>
                    </a:cubicBezTo>
                    <a:cubicBezTo>
                      <a:pt x="8185" y="110"/>
                      <a:pt x="8629" y="146"/>
                      <a:pt x="9069" y="193"/>
                    </a:cubicBezTo>
                    <a:cubicBezTo>
                      <a:pt x="9282" y="216"/>
                      <a:pt x="9497" y="239"/>
                      <a:pt x="9711" y="266"/>
                    </a:cubicBezTo>
                    <a:cubicBezTo>
                      <a:pt x="9845" y="361"/>
                      <a:pt x="9925" y="478"/>
                      <a:pt x="9955" y="598"/>
                    </a:cubicBezTo>
                    <a:cubicBezTo>
                      <a:pt x="10045" y="960"/>
                      <a:pt x="9963" y="1358"/>
                      <a:pt x="9524" y="1652"/>
                    </a:cubicBezTo>
                    <a:cubicBezTo>
                      <a:pt x="9415" y="1725"/>
                      <a:pt x="9289" y="1789"/>
                      <a:pt x="9152" y="1846"/>
                    </a:cubicBezTo>
                    <a:cubicBezTo>
                      <a:pt x="9083" y="1838"/>
                      <a:pt x="9013" y="1830"/>
                      <a:pt x="8943" y="1822"/>
                    </a:cubicBezTo>
                    <a:cubicBezTo>
                      <a:pt x="8692" y="1792"/>
                      <a:pt x="8439" y="1767"/>
                      <a:pt x="8185" y="1745"/>
                    </a:cubicBezTo>
                    <a:cubicBezTo>
                      <a:pt x="8042" y="1732"/>
                      <a:pt x="7897" y="1720"/>
                      <a:pt x="7753" y="1709"/>
                    </a:cubicBezTo>
                    <a:cubicBezTo>
                      <a:pt x="7267" y="1671"/>
                      <a:pt x="6781" y="1644"/>
                      <a:pt x="6291" y="1635"/>
                    </a:cubicBezTo>
                    <a:cubicBezTo>
                      <a:pt x="6145" y="1633"/>
                      <a:pt x="5999" y="1632"/>
                      <a:pt x="5853" y="1632"/>
                    </a:cubicBezTo>
                    <a:cubicBezTo>
                      <a:pt x="5498" y="1632"/>
                      <a:pt x="5144" y="1639"/>
                      <a:pt x="4790" y="1651"/>
                    </a:cubicBezTo>
                    <a:cubicBezTo>
                      <a:pt x="4302" y="1667"/>
                      <a:pt x="3812" y="1689"/>
                      <a:pt x="3328" y="1725"/>
                    </a:cubicBezTo>
                    <a:cubicBezTo>
                      <a:pt x="2594" y="1779"/>
                      <a:pt x="1929" y="1848"/>
                      <a:pt x="1221" y="1947"/>
                    </a:cubicBezTo>
                  </a:path>
                </a:pathLst>
              </a:custGeom>
              <a:solidFill>
                <a:srgbClr val="D9A0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" name="Freeform 1126">
                <a:extLst>
                  <a:ext uri="{FF2B5EF4-FFF2-40B4-BE49-F238E27FC236}">
                    <a16:creationId xmlns:a16="http://schemas.microsoft.com/office/drawing/2014/main" id="{82C3780D-1084-4CEE-B136-5FFC6837BF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2119" y="2925763"/>
                <a:ext cx="533400" cy="87313"/>
              </a:xfrm>
              <a:custGeom>
                <a:avLst/>
                <a:gdLst>
                  <a:gd name="T0" fmla="*/ 0 w 1069"/>
                  <a:gd name="T1" fmla="*/ 173 h 173"/>
                  <a:gd name="T2" fmla="*/ 1068 w 1069"/>
                  <a:gd name="T3" fmla="*/ 0 h 173"/>
                  <a:gd name="T4" fmla="*/ 1069 w 1069"/>
                  <a:gd name="T5" fmla="*/ 0 h 173"/>
                  <a:gd name="T6" fmla="*/ 0 w 1069"/>
                  <a:gd name="T7" fmla="*/ 173 h 173"/>
                  <a:gd name="T8" fmla="*/ 0 w 1069"/>
                  <a:gd name="T9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9" h="173">
                    <a:moveTo>
                      <a:pt x="0" y="173"/>
                    </a:moveTo>
                    <a:cubicBezTo>
                      <a:pt x="412" y="101"/>
                      <a:pt x="766" y="45"/>
                      <a:pt x="1068" y="0"/>
                    </a:cubicBezTo>
                    <a:cubicBezTo>
                      <a:pt x="1068" y="0"/>
                      <a:pt x="1069" y="0"/>
                      <a:pt x="1069" y="0"/>
                    </a:cubicBezTo>
                    <a:cubicBezTo>
                      <a:pt x="767" y="45"/>
                      <a:pt x="413" y="101"/>
                      <a:pt x="0" y="173"/>
                    </a:cubicBezTo>
                    <a:lnTo>
                      <a:pt x="0" y="173"/>
                    </a:lnTo>
                    <a:close/>
                  </a:path>
                </a:pathLst>
              </a:custGeom>
              <a:solidFill>
                <a:srgbClr val="6F8F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" name="Freeform 1127">
                <a:extLst>
                  <a:ext uri="{FF2B5EF4-FFF2-40B4-BE49-F238E27FC236}">
                    <a16:creationId xmlns:a16="http://schemas.microsoft.com/office/drawing/2014/main" id="{8714A6DE-43B3-4CED-98D3-207B7CEB56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6831" y="2063750"/>
                <a:ext cx="876300" cy="955675"/>
              </a:xfrm>
              <a:custGeom>
                <a:avLst/>
                <a:gdLst>
                  <a:gd name="T0" fmla="*/ 443 w 1756"/>
                  <a:gd name="T1" fmla="*/ 1917 h 1917"/>
                  <a:gd name="T2" fmla="*/ 321 w 1756"/>
                  <a:gd name="T3" fmla="*/ 1750 h 1917"/>
                  <a:gd name="T4" fmla="*/ 471 w 1756"/>
                  <a:gd name="T5" fmla="*/ 1417 h 1917"/>
                  <a:gd name="T6" fmla="*/ 297 w 1756"/>
                  <a:gd name="T7" fmla="*/ 965 h 1917"/>
                  <a:gd name="T8" fmla="*/ 0 w 1756"/>
                  <a:gd name="T9" fmla="*/ 241 h 1917"/>
                  <a:gd name="T10" fmla="*/ 518 w 1756"/>
                  <a:gd name="T11" fmla="*/ 144 h 1917"/>
                  <a:gd name="T12" fmla="*/ 1195 w 1756"/>
                  <a:gd name="T13" fmla="*/ 34 h 1917"/>
                  <a:gd name="T14" fmla="*/ 1406 w 1756"/>
                  <a:gd name="T15" fmla="*/ 0 h 1917"/>
                  <a:gd name="T16" fmla="*/ 1319 w 1756"/>
                  <a:gd name="T17" fmla="*/ 36 h 1917"/>
                  <a:gd name="T18" fmla="*/ 603 w 1756"/>
                  <a:gd name="T19" fmla="*/ 964 h 1917"/>
                  <a:gd name="T20" fmla="*/ 1756 w 1756"/>
                  <a:gd name="T21" fmla="*/ 1710 h 1917"/>
                  <a:gd name="T22" fmla="*/ 1626 w 1756"/>
                  <a:gd name="T23" fmla="*/ 1728 h 1917"/>
                  <a:gd name="T24" fmla="*/ 660 w 1756"/>
                  <a:gd name="T25" fmla="*/ 1891 h 1917"/>
                  <a:gd name="T26" fmla="*/ 490 w 1756"/>
                  <a:gd name="T27" fmla="*/ 1916 h 1917"/>
                  <a:gd name="T28" fmla="*/ 449 w 1756"/>
                  <a:gd name="T29" fmla="*/ 1917 h 1917"/>
                  <a:gd name="T30" fmla="*/ 443 w 1756"/>
                  <a:gd name="T31" fmla="*/ 1917 h 1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56" h="1917">
                    <a:moveTo>
                      <a:pt x="443" y="1917"/>
                    </a:moveTo>
                    <a:cubicBezTo>
                      <a:pt x="294" y="1917"/>
                      <a:pt x="206" y="1806"/>
                      <a:pt x="321" y="1750"/>
                    </a:cubicBezTo>
                    <a:cubicBezTo>
                      <a:pt x="505" y="1662"/>
                      <a:pt x="497" y="1542"/>
                      <a:pt x="471" y="1417"/>
                    </a:cubicBezTo>
                    <a:cubicBezTo>
                      <a:pt x="438" y="1264"/>
                      <a:pt x="366" y="1114"/>
                      <a:pt x="297" y="965"/>
                    </a:cubicBezTo>
                    <a:cubicBezTo>
                      <a:pt x="186" y="725"/>
                      <a:pt x="97" y="483"/>
                      <a:pt x="0" y="241"/>
                    </a:cubicBezTo>
                    <a:cubicBezTo>
                      <a:pt x="163" y="196"/>
                      <a:pt x="342" y="169"/>
                      <a:pt x="518" y="144"/>
                    </a:cubicBezTo>
                    <a:cubicBezTo>
                      <a:pt x="746" y="112"/>
                      <a:pt x="969" y="71"/>
                      <a:pt x="1195" y="34"/>
                    </a:cubicBezTo>
                    <a:cubicBezTo>
                      <a:pt x="1265" y="22"/>
                      <a:pt x="1335" y="11"/>
                      <a:pt x="1406" y="0"/>
                    </a:cubicBezTo>
                    <a:cubicBezTo>
                      <a:pt x="1377" y="12"/>
                      <a:pt x="1347" y="24"/>
                      <a:pt x="1319" y="36"/>
                    </a:cubicBezTo>
                    <a:cubicBezTo>
                      <a:pt x="790" y="262"/>
                      <a:pt x="535" y="601"/>
                      <a:pt x="603" y="964"/>
                    </a:cubicBezTo>
                    <a:cubicBezTo>
                      <a:pt x="678" y="1367"/>
                      <a:pt x="1154" y="1591"/>
                      <a:pt x="1756" y="1710"/>
                    </a:cubicBezTo>
                    <a:cubicBezTo>
                      <a:pt x="1713" y="1716"/>
                      <a:pt x="1669" y="1722"/>
                      <a:pt x="1626" y="1728"/>
                    </a:cubicBezTo>
                    <a:cubicBezTo>
                      <a:pt x="1323" y="1772"/>
                      <a:pt x="961" y="1847"/>
                      <a:pt x="660" y="1891"/>
                    </a:cubicBezTo>
                    <a:cubicBezTo>
                      <a:pt x="603" y="1899"/>
                      <a:pt x="547" y="1908"/>
                      <a:pt x="490" y="1916"/>
                    </a:cubicBezTo>
                    <a:cubicBezTo>
                      <a:pt x="477" y="1917"/>
                      <a:pt x="463" y="1917"/>
                      <a:pt x="449" y="1917"/>
                    </a:cubicBezTo>
                    <a:cubicBezTo>
                      <a:pt x="447" y="1917"/>
                      <a:pt x="445" y="1917"/>
                      <a:pt x="443" y="1917"/>
                    </a:cubicBezTo>
                  </a:path>
                </a:pathLst>
              </a:custGeom>
              <a:solidFill>
                <a:srgbClr val="CC87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" name="Freeform 1130">
                <a:extLst>
                  <a:ext uri="{FF2B5EF4-FFF2-40B4-BE49-F238E27FC236}">
                    <a16:creationId xmlns:a16="http://schemas.microsoft.com/office/drawing/2014/main" id="{D0BBABF8-D0DA-4660-9EC2-35758E7BE8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3931" y="2184400"/>
                <a:ext cx="595313" cy="865188"/>
              </a:xfrm>
              <a:custGeom>
                <a:avLst/>
                <a:gdLst>
                  <a:gd name="T0" fmla="*/ 519 w 1192"/>
                  <a:gd name="T1" fmla="*/ 1736 h 1736"/>
                  <a:gd name="T2" fmla="*/ 440 w 1192"/>
                  <a:gd name="T3" fmla="*/ 1735 h 1736"/>
                  <a:gd name="T4" fmla="*/ 350 w 1192"/>
                  <a:gd name="T5" fmla="*/ 1717 h 1736"/>
                  <a:gd name="T6" fmla="*/ 8 w 1192"/>
                  <a:gd name="T7" fmla="*/ 1498 h 1736"/>
                  <a:gd name="T8" fmla="*/ 90 w 1192"/>
                  <a:gd name="T9" fmla="*/ 1445 h 1736"/>
                  <a:gd name="T10" fmla="*/ 285 w 1192"/>
                  <a:gd name="T11" fmla="*/ 1488 h 1736"/>
                  <a:gd name="T12" fmla="*/ 587 w 1192"/>
                  <a:gd name="T13" fmla="*/ 1537 h 1736"/>
                  <a:gd name="T14" fmla="*/ 831 w 1192"/>
                  <a:gd name="T15" fmla="*/ 1495 h 1736"/>
                  <a:gd name="T16" fmla="*/ 1019 w 1192"/>
                  <a:gd name="T17" fmla="*/ 1205 h 1736"/>
                  <a:gd name="T18" fmla="*/ 842 w 1192"/>
                  <a:gd name="T19" fmla="*/ 682 h 1736"/>
                  <a:gd name="T20" fmla="*/ 629 w 1192"/>
                  <a:gd name="T21" fmla="*/ 136 h 1736"/>
                  <a:gd name="T22" fmla="*/ 594 w 1192"/>
                  <a:gd name="T23" fmla="*/ 29 h 1736"/>
                  <a:gd name="T24" fmla="*/ 595 w 1192"/>
                  <a:gd name="T25" fmla="*/ 29 h 1736"/>
                  <a:gd name="T26" fmla="*/ 687 w 1192"/>
                  <a:gd name="T27" fmla="*/ 0 h 1736"/>
                  <a:gd name="T28" fmla="*/ 984 w 1192"/>
                  <a:gd name="T29" fmla="*/ 724 h 1736"/>
                  <a:gd name="T30" fmla="*/ 1158 w 1192"/>
                  <a:gd name="T31" fmla="*/ 1176 h 1736"/>
                  <a:gd name="T32" fmla="*/ 1008 w 1192"/>
                  <a:gd name="T33" fmla="*/ 1509 h 1736"/>
                  <a:gd name="T34" fmla="*/ 1130 w 1192"/>
                  <a:gd name="T35" fmla="*/ 1676 h 1736"/>
                  <a:gd name="T36" fmla="*/ 1136 w 1192"/>
                  <a:gd name="T37" fmla="*/ 1676 h 1736"/>
                  <a:gd name="T38" fmla="*/ 1177 w 1192"/>
                  <a:gd name="T39" fmla="*/ 1675 h 1736"/>
                  <a:gd name="T40" fmla="*/ 918 w 1192"/>
                  <a:gd name="T41" fmla="*/ 1711 h 1736"/>
                  <a:gd name="T42" fmla="*/ 519 w 1192"/>
                  <a:gd name="T43" fmla="*/ 1736 h 1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92" h="1736">
                    <a:moveTo>
                      <a:pt x="519" y="1736"/>
                    </a:moveTo>
                    <a:cubicBezTo>
                      <a:pt x="492" y="1736"/>
                      <a:pt x="466" y="1736"/>
                      <a:pt x="440" y="1735"/>
                    </a:cubicBezTo>
                    <a:cubicBezTo>
                      <a:pt x="409" y="1730"/>
                      <a:pt x="379" y="1724"/>
                      <a:pt x="350" y="1717"/>
                    </a:cubicBezTo>
                    <a:cubicBezTo>
                      <a:pt x="182" y="1676"/>
                      <a:pt x="0" y="1609"/>
                      <a:pt x="8" y="1498"/>
                    </a:cubicBezTo>
                    <a:cubicBezTo>
                      <a:pt x="11" y="1458"/>
                      <a:pt x="45" y="1445"/>
                      <a:pt x="90" y="1445"/>
                    </a:cubicBezTo>
                    <a:cubicBezTo>
                      <a:pt x="154" y="1445"/>
                      <a:pt x="239" y="1472"/>
                      <a:pt x="285" y="1488"/>
                    </a:cubicBezTo>
                    <a:cubicBezTo>
                      <a:pt x="376" y="1519"/>
                      <a:pt x="483" y="1537"/>
                      <a:pt x="587" y="1537"/>
                    </a:cubicBezTo>
                    <a:cubicBezTo>
                      <a:pt x="676" y="1537"/>
                      <a:pt x="761" y="1524"/>
                      <a:pt x="831" y="1495"/>
                    </a:cubicBezTo>
                    <a:cubicBezTo>
                      <a:pt x="1012" y="1438"/>
                      <a:pt x="1029" y="1309"/>
                      <a:pt x="1019" y="1205"/>
                    </a:cubicBezTo>
                    <a:cubicBezTo>
                      <a:pt x="1002" y="1029"/>
                      <a:pt x="918" y="853"/>
                      <a:pt x="842" y="682"/>
                    </a:cubicBezTo>
                    <a:cubicBezTo>
                      <a:pt x="761" y="501"/>
                      <a:pt x="691" y="320"/>
                      <a:pt x="629" y="136"/>
                    </a:cubicBezTo>
                    <a:cubicBezTo>
                      <a:pt x="617" y="101"/>
                      <a:pt x="605" y="65"/>
                      <a:pt x="594" y="29"/>
                    </a:cubicBezTo>
                    <a:lnTo>
                      <a:pt x="595" y="29"/>
                    </a:lnTo>
                    <a:cubicBezTo>
                      <a:pt x="625" y="19"/>
                      <a:pt x="656" y="9"/>
                      <a:pt x="687" y="0"/>
                    </a:cubicBezTo>
                    <a:cubicBezTo>
                      <a:pt x="784" y="242"/>
                      <a:pt x="873" y="484"/>
                      <a:pt x="984" y="724"/>
                    </a:cubicBezTo>
                    <a:cubicBezTo>
                      <a:pt x="1053" y="873"/>
                      <a:pt x="1125" y="1023"/>
                      <a:pt x="1158" y="1176"/>
                    </a:cubicBezTo>
                    <a:cubicBezTo>
                      <a:pt x="1184" y="1301"/>
                      <a:pt x="1192" y="1421"/>
                      <a:pt x="1008" y="1509"/>
                    </a:cubicBezTo>
                    <a:cubicBezTo>
                      <a:pt x="893" y="1565"/>
                      <a:pt x="981" y="1676"/>
                      <a:pt x="1130" y="1676"/>
                    </a:cubicBezTo>
                    <a:cubicBezTo>
                      <a:pt x="1132" y="1676"/>
                      <a:pt x="1134" y="1676"/>
                      <a:pt x="1136" y="1676"/>
                    </a:cubicBezTo>
                    <a:cubicBezTo>
                      <a:pt x="1150" y="1676"/>
                      <a:pt x="1164" y="1676"/>
                      <a:pt x="1177" y="1675"/>
                    </a:cubicBezTo>
                    <a:cubicBezTo>
                      <a:pt x="1091" y="1689"/>
                      <a:pt x="1005" y="1701"/>
                      <a:pt x="918" y="1711"/>
                    </a:cubicBezTo>
                    <a:cubicBezTo>
                      <a:pt x="786" y="1727"/>
                      <a:pt x="652" y="1736"/>
                      <a:pt x="519" y="1736"/>
                    </a:cubicBezTo>
                  </a:path>
                </a:pathLst>
              </a:custGeom>
              <a:solidFill>
                <a:srgbClr val="C172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" name="Freeform 1131">
                <a:extLst>
                  <a:ext uri="{FF2B5EF4-FFF2-40B4-BE49-F238E27FC236}">
                    <a16:creationId xmlns:a16="http://schemas.microsoft.com/office/drawing/2014/main" id="{8F068CD7-F019-467D-91AD-CCF1E2DF18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8831" y="2832100"/>
                <a:ext cx="33338" cy="85725"/>
              </a:xfrm>
              <a:custGeom>
                <a:avLst/>
                <a:gdLst>
                  <a:gd name="T0" fmla="*/ 67 w 67"/>
                  <a:gd name="T1" fmla="*/ 170 h 170"/>
                  <a:gd name="T2" fmla="*/ 0 w 67"/>
                  <a:gd name="T3" fmla="*/ 0 h 170"/>
                  <a:gd name="T4" fmla="*/ 0 w 67"/>
                  <a:gd name="T5" fmla="*/ 0 h 170"/>
                  <a:gd name="T6" fmla="*/ 67 w 67"/>
                  <a:gd name="T7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170">
                    <a:moveTo>
                      <a:pt x="67" y="170"/>
                    </a:moveTo>
                    <a:cubicBezTo>
                      <a:pt x="47" y="113"/>
                      <a:pt x="24" y="56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5" y="56"/>
                      <a:pt x="47" y="113"/>
                      <a:pt x="67" y="170"/>
                    </a:cubicBezTo>
                    <a:close/>
                  </a:path>
                </a:pathLst>
              </a:custGeom>
              <a:solidFill>
                <a:srgbClr val="B09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Freeform 1132">
                <a:extLst>
                  <a:ext uri="{FF2B5EF4-FFF2-40B4-BE49-F238E27FC236}">
                    <a16:creationId xmlns:a16="http://schemas.microsoft.com/office/drawing/2014/main" id="{E18223DF-E110-46D8-A646-D1CB1F447A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58206" y="2771775"/>
                <a:ext cx="574675" cy="277813"/>
              </a:xfrm>
              <a:custGeom>
                <a:avLst/>
                <a:gdLst>
                  <a:gd name="T0" fmla="*/ 614 w 1152"/>
                  <a:gd name="T1" fmla="*/ 557 h 557"/>
                  <a:gd name="T2" fmla="*/ 388 w 1152"/>
                  <a:gd name="T3" fmla="*/ 539 h 557"/>
                  <a:gd name="T4" fmla="*/ 53 w 1152"/>
                  <a:gd name="T5" fmla="*/ 423 h 557"/>
                  <a:gd name="T6" fmla="*/ 48 w 1152"/>
                  <a:gd name="T7" fmla="*/ 256 h 557"/>
                  <a:gd name="T8" fmla="*/ 423 w 1152"/>
                  <a:gd name="T9" fmla="*/ 37 h 557"/>
                  <a:gd name="T10" fmla="*/ 753 w 1152"/>
                  <a:gd name="T11" fmla="*/ 344 h 557"/>
                  <a:gd name="T12" fmla="*/ 754 w 1152"/>
                  <a:gd name="T13" fmla="*/ 344 h 557"/>
                  <a:gd name="T14" fmla="*/ 762 w 1152"/>
                  <a:gd name="T15" fmla="*/ 339 h 557"/>
                  <a:gd name="T16" fmla="*/ 833 w 1152"/>
                  <a:gd name="T17" fmla="*/ 345 h 557"/>
                  <a:gd name="T18" fmla="*/ 970 w 1152"/>
                  <a:gd name="T19" fmla="*/ 325 h 557"/>
                  <a:gd name="T20" fmla="*/ 974 w 1152"/>
                  <a:gd name="T21" fmla="*/ 325 h 557"/>
                  <a:gd name="T22" fmla="*/ 981 w 1152"/>
                  <a:gd name="T23" fmla="*/ 324 h 557"/>
                  <a:gd name="T24" fmla="*/ 1005 w 1152"/>
                  <a:gd name="T25" fmla="*/ 317 h 557"/>
                  <a:gd name="T26" fmla="*/ 761 w 1152"/>
                  <a:gd name="T27" fmla="*/ 359 h 557"/>
                  <a:gd name="T28" fmla="*/ 459 w 1152"/>
                  <a:gd name="T29" fmla="*/ 310 h 557"/>
                  <a:gd name="T30" fmla="*/ 264 w 1152"/>
                  <a:gd name="T31" fmla="*/ 267 h 557"/>
                  <a:gd name="T32" fmla="*/ 182 w 1152"/>
                  <a:gd name="T33" fmla="*/ 320 h 557"/>
                  <a:gd name="T34" fmla="*/ 524 w 1152"/>
                  <a:gd name="T35" fmla="*/ 539 h 557"/>
                  <a:gd name="T36" fmla="*/ 614 w 1152"/>
                  <a:gd name="T37" fmla="*/ 557 h 557"/>
                  <a:gd name="T38" fmla="*/ 834 w 1152"/>
                  <a:gd name="T39" fmla="*/ 315 h 557"/>
                  <a:gd name="T40" fmla="*/ 685 w 1152"/>
                  <a:gd name="T41" fmla="*/ 288 h 557"/>
                  <a:gd name="T42" fmla="*/ 734 w 1152"/>
                  <a:gd name="T43" fmla="*/ 129 h 557"/>
                  <a:gd name="T44" fmla="*/ 780 w 1152"/>
                  <a:gd name="T45" fmla="*/ 132 h 557"/>
                  <a:gd name="T46" fmla="*/ 783 w 1152"/>
                  <a:gd name="T47" fmla="*/ 133 h 557"/>
                  <a:gd name="T48" fmla="*/ 785 w 1152"/>
                  <a:gd name="T49" fmla="*/ 132 h 557"/>
                  <a:gd name="T50" fmla="*/ 807 w 1152"/>
                  <a:gd name="T51" fmla="*/ 142 h 557"/>
                  <a:gd name="T52" fmla="*/ 809 w 1152"/>
                  <a:gd name="T53" fmla="*/ 142 h 557"/>
                  <a:gd name="T54" fmla="*/ 814 w 1152"/>
                  <a:gd name="T55" fmla="*/ 138 h 557"/>
                  <a:gd name="T56" fmla="*/ 696 w 1152"/>
                  <a:gd name="T57" fmla="*/ 0 h 557"/>
                  <a:gd name="T58" fmla="*/ 1061 w 1152"/>
                  <a:gd name="T59" fmla="*/ 231 h 557"/>
                  <a:gd name="T60" fmla="*/ 834 w 1152"/>
                  <a:gd name="T61" fmla="*/ 315 h 557"/>
                  <a:gd name="T62" fmla="*/ 570 w 1152"/>
                  <a:gd name="T63" fmla="*/ 234 h 557"/>
                  <a:gd name="T64" fmla="*/ 541 w 1152"/>
                  <a:gd name="T65" fmla="*/ 194 h 557"/>
                  <a:gd name="T66" fmla="*/ 450 w 1152"/>
                  <a:gd name="T67" fmla="*/ 30 h 557"/>
                  <a:gd name="T68" fmla="*/ 585 w 1152"/>
                  <a:gd name="T69" fmla="*/ 6 h 557"/>
                  <a:gd name="T70" fmla="*/ 652 w 1152"/>
                  <a:gd name="T71" fmla="*/ 1 h 557"/>
                  <a:gd name="T72" fmla="*/ 711 w 1152"/>
                  <a:gd name="T73" fmla="*/ 77 h 557"/>
                  <a:gd name="T74" fmla="*/ 758 w 1152"/>
                  <a:gd name="T75" fmla="*/ 117 h 557"/>
                  <a:gd name="T76" fmla="*/ 709 w 1152"/>
                  <a:gd name="T77" fmla="*/ 114 h 557"/>
                  <a:gd name="T78" fmla="*/ 570 w 1152"/>
                  <a:gd name="T79" fmla="*/ 234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152" h="557">
                    <a:moveTo>
                      <a:pt x="614" y="557"/>
                    </a:moveTo>
                    <a:cubicBezTo>
                      <a:pt x="538" y="555"/>
                      <a:pt x="463" y="549"/>
                      <a:pt x="388" y="539"/>
                    </a:cubicBezTo>
                    <a:cubicBezTo>
                      <a:pt x="256" y="522"/>
                      <a:pt x="122" y="490"/>
                      <a:pt x="53" y="423"/>
                    </a:cubicBezTo>
                    <a:cubicBezTo>
                      <a:pt x="0" y="372"/>
                      <a:pt x="13" y="309"/>
                      <a:pt x="48" y="256"/>
                    </a:cubicBezTo>
                    <a:cubicBezTo>
                      <a:pt x="110" y="162"/>
                      <a:pt x="255" y="82"/>
                      <a:pt x="423" y="37"/>
                    </a:cubicBezTo>
                    <a:cubicBezTo>
                      <a:pt x="465" y="147"/>
                      <a:pt x="513" y="317"/>
                      <a:pt x="753" y="344"/>
                    </a:cubicBezTo>
                    <a:cubicBezTo>
                      <a:pt x="753" y="344"/>
                      <a:pt x="754" y="344"/>
                      <a:pt x="754" y="344"/>
                    </a:cubicBezTo>
                    <a:cubicBezTo>
                      <a:pt x="759" y="344"/>
                      <a:pt x="762" y="342"/>
                      <a:pt x="762" y="339"/>
                    </a:cubicBezTo>
                    <a:cubicBezTo>
                      <a:pt x="786" y="343"/>
                      <a:pt x="810" y="345"/>
                      <a:pt x="833" y="345"/>
                    </a:cubicBezTo>
                    <a:cubicBezTo>
                      <a:pt x="882" y="345"/>
                      <a:pt x="928" y="337"/>
                      <a:pt x="970" y="325"/>
                    </a:cubicBezTo>
                    <a:cubicBezTo>
                      <a:pt x="971" y="325"/>
                      <a:pt x="972" y="325"/>
                      <a:pt x="974" y="325"/>
                    </a:cubicBezTo>
                    <a:cubicBezTo>
                      <a:pt x="976" y="325"/>
                      <a:pt x="978" y="325"/>
                      <a:pt x="981" y="324"/>
                    </a:cubicBezTo>
                    <a:cubicBezTo>
                      <a:pt x="989" y="322"/>
                      <a:pt x="997" y="320"/>
                      <a:pt x="1005" y="317"/>
                    </a:cubicBezTo>
                    <a:cubicBezTo>
                      <a:pt x="935" y="346"/>
                      <a:pt x="850" y="359"/>
                      <a:pt x="761" y="359"/>
                    </a:cubicBezTo>
                    <a:cubicBezTo>
                      <a:pt x="657" y="359"/>
                      <a:pt x="550" y="341"/>
                      <a:pt x="459" y="310"/>
                    </a:cubicBezTo>
                    <a:cubicBezTo>
                      <a:pt x="413" y="294"/>
                      <a:pt x="328" y="267"/>
                      <a:pt x="264" y="267"/>
                    </a:cubicBezTo>
                    <a:cubicBezTo>
                      <a:pt x="219" y="267"/>
                      <a:pt x="185" y="280"/>
                      <a:pt x="182" y="320"/>
                    </a:cubicBezTo>
                    <a:cubicBezTo>
                      <a:pt x="174" y="431"/>
                      <a:pt x="356" y="498"/>
                      <a:pt x="524" y="539"/>
                    </a:cubicBezTo>
                    <a:cubicBezTo>
                      <a:pt x="553" y="546"/>
                      <a:pt x="583" y="552"/>
                      <a:pt x="614" y="557"/>
                    </a:cubicBezTo>
                    <a:moveTo>
                      <a:pt x="834" y="315"/>
                    </a:moveTo>
                    <a:cubicBezTo>
                      <a:pt x="782" y="315"/>
                      <a:pt x="729" y="307"/>
                      <a:pt x="685" y="288"/>
                    </a:cubicBezTo>
                    <a:cubicBezTo>
                      <a:pt x="576" y="240"/>
                      <a:pt x="589" y="129"/>
                      <a:pt x="734" y="129"/>
                    </a:cubicBezTo>
                    <a:cubicBezTo>
                      <a:pt x="748" y="129"/>
                      <a:pt x="763" y="130"/>
                      <a:pt x="780" y="132"/>
                    </a:cubicBezTo>
                    <a:cubicBezTo>
                      <a:pt x="781" y="132"/>
                      <a:pt x="782" y="133"/>
                      <a:pt x="783" y="133"/>
                    </a:cubicBezTo>
                    <a:cubicBezTo>
                      <a:pt x="784" y="133"/>
                      <a:pt x="784" y="133"/>
                      <a:pt x="785" y="132"/>
                    </a:cubicBezTo>
                    <a:cubicBezTo>
                      <a:pt x="792" y="136"/>
                      <a:pt x="799" y="139"/>
                      <a:pt x="807" y="142"/>
                    </a:cubicBezTo>
                    <a:cubicBezTo>
                      <a:pt x="808" y="142"/>
                      <a:pt x="809" y="142"/>
                      <a:pt x="809" y="142"/>
                    </a:cubicBezTo>
                    <a:cubicBezTo>
                      <a:pt x="813" y="142"/>
                      <a:pt x="815" y="140"/>
                      <a:pt x="814" y="138"/>
                    </a:cubicBezTo>
                    <a:cubicBezTo>
                      <a:pt x="767" y="95"/>
                      <a:pt x="741" y="44"/>
                      <a:pt x="696" y="0"/>
                    </a:cubicBezTo>
                    <a:cubicBezTo>
                      <a:pt x="924" y="3"/>
                      <a:pt x="1152" y="93"/>
                      <a:pt x="1061" y="231"/>
                    </a:cubicBezTo>
                    <a:cubicBezTo>
                      <a:pt x="1026" y="285"/>
                      <a:pt x="931" y="315"/>
                      <a:pt x="834" y="315"/>
                    </a:cubicBezTo>
                    <a:moveTo>
                      <a:pt x="570" y="234"/>
                    </a:moveTo>
                    <a:cubicBezTo>
                      <a:pt x="559" y="221"/>
                      <a:pt x="550" y="207"/>
                      <a:pt x="541" y="194"/>
                    </a:cubicBezTo>
                    <a:cubicBezTo>
                      <a:pt x="506" y="140"/>
                      <a:pt x="488" y="84"/>
                      <a:pt x="450" y="30"/>
                    </a:cubicBezTo>
                    <a:cubicBezTo>
                      <a:pt x="494" y="20"/>
                      <a:pt x="539" y="12"/>
                      <a:pt x="585" y="6"/>
                    </a:cubicBezTo>
                    <a:cubicBezTo>
                      <a:pt x="607" y="3"/>
                      <a:pt x="630" y="2"/>
                      <a:pt x="652" y="1"/>
                    </a:cubicBezTo>
                    <a:cubicBezTo>
                      <a:pt x="664" y="27"/>
                      <a:pt x="691" y="53"/>
                      <a:pt x="711" y="77"/>
                    </a:cubicBezTo>
                    <a:cubicBezTo>
                      <a:pt x="724" y="91"/>
                      <a:pt x="739" y="105"/>
                      <a:pt x="758" y="117"/>
                    </a:cubicBezTo>
                    <a:cubicBezTo>
                      <a:pt x="740" y="115"/>
                      <a:pt x="724" y="114"/>
                      <a:pt x="709" y="114"/>
                    </a:cubicBezTo>
                    <a:cubicBezTo>
                      <a:pt x="596" y="114"/>
                      <a:pt x="548" y="176"/>
                      <a:pt x="570" y="234"/>
                    </a:cubicBezTo>
                    <a:close/>
                  </a:path>
                </a:pathLst>
              </a:custGeom>
              <a:solidFill>
                <a:srgbClr val="B66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" name="Freeform 1133">
                <a:extLst>
                  <a:ext uri="{FF2B5EF4-FFF2-40B4-BE49-F238E27FC236}">
                    <a16:creationId xmlns:a16="http://schemas.microsoft.com/office/drawing/2014/main" id="{6D8EC73E-CCC8-4AAE-97F6-D10A0B1B8F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9181" y="2078038"/>
                <a:ext cx="750888" cy="900113"/>
              </a:xfrm>
              <a:custGeom>
                <a:avLst/>
                <a:gdLst>
                  <a:gd name="T0" fmla="*/ 1142 w 1505"/>
                  <a:gd name="T1" fmla="*/ 1803 h 1803"/>
                  <a:gd name="T2" fmla="*/ 975 w 1505"/>
                  <a:gd name="T3" fmla="*/ 1770 h 1803"/>
                  <a:gd name="T4" fmla="*/ 407 w 1505"/>
                  <a:gd name="T5" fmla="*/ 1641 h 1803"/>
                  <a:gd name="T6" fmla="*/ 0 w 1505"/>
                  <a:gd name="T7" fmla="*/ 1580 h 1803"/>
                  <a:gd name="T8" fmla="*/ 372 w 1505"/>
                  <a:gd name="T9" fmla="*/ 1386 h 1803"/>
                  <a:gd name="T10" fmla="*/ 803 w 1505"/>
                  <a:gd name="T11" fmla="*/ 332 h 1803"/>
                  <a:gd name="T12" fmla="*/ 559 w 1505"/>
                  <a:gd name="T13" fmla="*/ 0 h 1803"/>
                  <a:gd name="T14" fmla="*/ 1195 w 1505"/>
                  <a:gd name="T15" fmla="*/ 94 h 1803"/>
                  <a:gd name="T16" fmla="*/ 1125 w 1505"/>
                  <a:gd name="T17" fmla="*/ 326 h 1803"/>
                  <a:gd name="T18" fmla="*/ 933 w 1505"/>
                  <a:gd name="T19" fmla="*/ 858 h 1803"/>
                  <a:gd name="T20" fmla="*/ 813 w 1505"/>
                  <a:gd name="T21" fmla="*/ 1114 h 1803"/>
                  <a:gd name="T22" fmla="*/ 785 w 1505"/>
                  <a:gd name="T23" fmla="*/ 1180 h 1803"/>
                  <a:gd name="T24" fmla="*/ 783 w 1505"/>
                  <a:gd name="T25" fmla="*/ 1487 h 1803"/>
                  <a:gd name="T26" fmla="*/ 1126 w 1505"/>
                  <a:gd name="T27" fmla="*/ 1592 h 1803"/>
                  <a:gd name="T28" fmla="*/ 1392 w 1505"/>
                  <a:gd name="T29" fmla="*/ 1640 h 1803"/>
                  <a:gd name="T30" fmla="*/ 1394 w 1505"/>
                  <a:gd name="T31" fmla="*/ 1765 h 1803"/>
                  <a:gd name="T32" fmla="*/ 1142 w 1505"/>
                  <a:gd name="T33" fmla="*/ 1803 h 1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05" h="1803">
                    <a:moveTo>
                      <a:pt x="1142" y="1803"/>
                    </a:moveTo>
                    <a:cubicBezTo>
                      <a:pt x="1085" y="1793"/>
                      <a:pt x="1029" y="1782"/>
                      <a:pt x="975" y="1770"/>
                    </a:cubicBezTo>
                    <a:cubicBezTo>
                      <a:pt x="785" y="1729"/>
                      <a:pt x="601" y="1678"/>
                      <a:pt x="407" y="1641"/>
                    </a:cubicBezTo>
                    <a:cubicBezTo>
                      <a:pt x="275" y="1615"/>
                      <a:pt x="138" y="1597"/>
                      <a:pt x="0" y="1580"/>
                    </a:cubicBezTo>
                    <a:cubicBezTo>
                      <a:pt x="137" y="1523"/>
                      <a:pt x="263" y="1459"/>
                      <a:pt x="372" y="1386"/>
                    </a:cubicBezTo>
                    <a:cubicBezTo>
                      <a:pt x="811" y="1092"/>
                      <a:pt x="893" y="694"/>
                      <a:pt x="803" y="332"/>
                    </a:cubicBezTo>
                    <a:cubicBezTo>
                      <a:pt x="773" y="212"/>
                      <a:pt x="693" y="95"/>
                      <a:pt x="559" y="0"/>
                    </a:cubicBezTo>
                    <a:cubicBezTo>
                      <a:pt x="774" y="27"/>
                      <a:pt x="987" y="57"/>
                      <a:pt x="1195" y="94"/>
                    </a:cubicBezTo>
                    <a:cubicBezTo>
                      <a:pt x="1173" y="171"/>
                      <a:pt x="1149" y="249"/>
                      <a:pt x="1125" y="326"/>
                    </a:cubicBezTo>
                    <a:cubicBezTo>
                      <a:pt x="1071" y="505"/>
                      <a:pt x="1010" y="682"/>
                      <a:pt x="933" y="858"/>
                    </a:cubicBezTo>
                    <a:cubicBezTo>
                      <a:pt x="896" y="944"/>
                      <a:pt x="854" y="1029"/>
                      <a:pt x="813" y="1114"/>
                    </a:cubicBezTo>
                    <a:cubicBezTo>
                      <a:pt x="803" y="1136"/>
                      <a:pt x="793" y="1158"/>
                      <a:pt x="785" y="1180"/>
                    </a:cubicBezTo>
                    <a:cubicBezTo>
                      <a:pt x="727" y="1281"/>
                      <a:pt x="679" y="1398"/>
                      <a:pt x="783" y="1487"/>
                    </a:cubicBezTo>
                    <a:cubicBezTo>
                      <a:pt x="866" y="1559"/>
                      <a:pt x="982" y="1577"/>
                      <a:pt x="1126" y="1592"/>
                    </a:cubicBezTo>
                    <a:cubicBezTo>
                      <a:pt x="1218" y="1601"/>
                      <a:pt x="1315" y="1609"/>
                      <a:pt x="1392" y="1640"/>
                    </a:cubicBezTo>
                    <a:cubicBezTo>
                      <a:pt x="1478" y="1676"/>
                      <a:pt x="1505" y="1735"/>
                      <a:pt x="1394" y="1765"/>
                    </a:cubicBezTo>
                    <a:cubicBezTo>
                      <a:pt x="1317" y="1786"/>
                      <a:pt x="1230" y="1796"/>
                      <a:pt x="1142" y="1803"/>
                    </a:cubicBezTo>
                    <a:close/>
                  </a:path>
                </a:pathLst>
              </a:custGeom>
              <a:solidFill>
                <a:srgbClr val="CC87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Freeform 1134">
                <a:extLst>
                  <a:ext uri="{FF2B5EF4-FFF2-40B4-BE49-F238E27FC236}">
                    <a16:creationId xmlns:a16="http://schemas.microsoft.com/office/drawing/2014/main" id="{C857A7F2-6E48-4534-AD6B-774DC79370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2194" y="2876550"/>
                <a:ext cx="303213" cy="50800"/>
              </a:xfrm>
              <a:custGeom>
                <a:avLst/>
                <a:gdLst>
                  <a:gd name="T0" fmla="*/ 608 w 608"/>
                  <a:gd name="T1" fmla="*/ 102 h 102"/>
                  <a:gd name="T2" fmla="*/ 0 w 608"/>
                  <a:gd name="T3" fmla="*/ 0 h 102"/>
                  <a:gd name="T4" fmla="*/ 0 w 608"/>
                  <a:gd name="T5" fmla="*/ 0 h 102"/>
                  <a:gd name="T6" fmla="*/ 608 w 608"/>
                  <a:gd name="T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8" h="102">
                    <a:moveTo>
                      <a:pt x="608" y="102"/>
                    </a:moveTo>
                    <a:cubicBezTo>
                      <a:pt x="409" y="56"/>
                      <a:pt x="206" y="25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6" y="25"/>
                      <a:pt x="409" y="56"/>
                      <a:pt x="608" y="102"/>
                    </a:cubicBezTo>
                    <a:close/>
                  </a:path>
                </a:pathLst>
              </a:custGeom>
              <a:solidFill>
                <a:srgbClr val="6F8F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" name="Freeform 1135">
                <a:extLst>
                  <a:ext uri="{FF2B5EF4-FFF2-40B4-BE49-F238E27FC236}">
                    <a16:creationId xmlns:a16="http://schemas.microsoft.com/office/drawing/2014/main" id="{A21BADCA-911A-4DFA-B017-5427298DC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4294" y="2062163"/>
                <a:ext cx="6350" cy="1588"/>
              </a:xfrm>
              <a:custGeom>
                <a:avLst/>
                <a:gdLst>
                  <a:gd name="T0" fmla="*/ 11 w 11"/>
                  <a:gd name="T1" fmla="*/ 1 h 1"/>
                  <a:gd name="T2" fmla="*/ 0 w 11"/>
                  <a:gd name="T3" fmla="*/ 0 h 1"/>
                  <a:gd name="T4" fmla="*/ 11 w 1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">
                    <a:moveTo>
                      <a:pt x="11" y="1"/>
                    </a:moveTo>
                    <a:cubicBezTo>
                      <a:pt x="7" y="1"/>
                      <a:pt x="3" y="0"/>
                      <a:pt x="0" y="0"/>
                    </a:cubicBezTo>
                    <a:cubicBezTo>
                      <a:pt x="3" y="0"/>
                      <a:pt x="7" y="1"/>
                      <a:pt x="11" y="1"/>
                    </a:cubicBezTo>
                    <a:close/>
                  </a:path>
                </a:pathLst>
              </a:custGeom>
              <a:solidFill>
                <a:srgbClr val="ECD2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" name="Freeform 1137">
                <a:extLst>
                  <a:ext uri="{FF2B5EF4-FFF2-40B4-BE49-F238E27FC236}">
                    <a16:creationId xmlns:a16="http://schemas.microsoft.com/office/drawing/2014/main" id="{5CCA1083-FDFC-4357-AD6E-A4B305FB68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58906" y="2667000"/>
                <a:ext cx="609600" cy="322263"/>
              </a:xfrm>
              <a:custGeom>
                <a:avLst/>
                <a:gdLst>
                  <a:gd name="T0" fmla="*/ 740 w 1222"/>
                  <a:gd name="T1" fmla="*/ 648 h 648"/>
                  <a:gd name="T2" fmla="*/ 463 w 1222"/>
                  <a:gd name="T3" fmla="*/ 623 h 648"/>
                  <a:gd name="T4" fmla="*/ 715 w 1222"/>
                  <a:gd name="T5" fmla="*/ 585 h 648"/>
                  <a:gd name="T6" fmla="*/ 713 w 1222"/>
                  <a:gd name="T7" fmla="*/ 460 h 648"/>
                  <a:gd name="T8" fmla="*/ 447 w 1222"/>
                  <a:gd name="T9" fmla="*/ 412 h 648"/>
                  <a:gd name="T10" fmla="*/ 104 w 1222"/>
                  <a:gd name="T11" fmla="*/ 307 h 648"/>
                  <a:gd name="T12" fmla="*/ 106 w 1222"/>
                  <a:gd name="T13" fmla="*/ 0 h 648"/>
                  <a:gd name="T14" fmla="*/ 87 w 1222"/>
                  <a:gd name="T15" fmla="*/ 179 h 648"/>
                  <a:gd name="T16" fmla="*/ 372 w 1222"/>
                  <a:gd name="T17" fmla="*/ 376 h 648"/>
                  <a:gd name="T18" fmla="*/ 495 w 1222"/>
                  <a:gd name="T19" fmla="*/ 392 h 648"/>
                  <a:gd name="T20" fmla="*/ 545 w 1222"/>
                  <a:gd name="T21" fmla="*/ 389 h 648"/>
                  <a:gd name="T22" fmla="*/ 728 w 1222"/>
                  <a:gd name="T23" fmla="*/ 302 h 648"/>
                  <a:gd name="T24" fmla="*/ 773 w 1222"/>
                  <a:gd name="T25" fmla="*/ 211 h 648"/>
                  <a:gd name="T26" fmla="*/ 805 w 1222"/>
                  <a:gd name="T27" fmla="*/ 148 h 648"/>
                  <a:gd name="T28" fmla="*/ 810 w 1222"/>
                  <a:gd name="T29" fmla="*/ 147 h 648"/>
                  <a:gd name="T30" fmla="*/ 819 w 1222"/>
                  <a:gd name="T31" fmla="*/ 149 h 648"/>
                  <a:gd name="T32" fmla="*/ 1198 w 1222"/>
                  <a:gd name="T33" fmla="*/ 366 h 648"/>
                  <a:gd name="T34" fmla="*/ 1212 w 1222"/>
                  <a:gd name="T35" fmla="*/ 503 h 648"/>
                  <a:gd name="T36" fmla="*/ 1008 w 1222"/>
                  <a:gd name="T37" fmla="*/ 612 h 648"/>
                  <a:gd name="T38" fmla="*/ 942 w 1222"/>
                  <a:gd name="T39" fmla="*/ 629 h 648"/>
                  <a:gd name="T40" fmla="*/ 774 w 1222"/>
                  <a:gd name="T41" fmla="*/ 648 h 648"/>
                  <a:gd name="T42" fmla="*/ 740 w 1222"/>
                  <a:gd name="T43" fmla="*/ 648 h 648"/>
                  <a:gd name="T44" fmla="*/ 481 w 1222"/>
                  <a:gd name="T45" fmla="*/ 369 h 648"/>
                  <a:gd name="T46" fmla="*/ 241 w 1222"/>
                  <a:gd name="T47" fmla="*/ 277 h 648"/>
                  <a:gd name="T48" fmla="*/ 229 w 1222"/>
                  <a:gd name="T49" fmla="*/ 264 h 648"/>
                  <a:gd name="T50" fmla="*/ 525 w 1222"/>
                  <a:gd name="T51" fmla="*/ 115 h 648"/>
                  <a:gd name="T52" fmla="*/ 534 w 1222"/>
                  <a:gd name="T53" fmla="*/ 114 h 648"/>
                  <a:gd name="T54" fmla="*/ 554 w 1222"/>
                  <a:gd name="T55" fmla="*/ 122 h 648"/>
                  <a:gd name="T56" fmla="*/ 540 w 1222"/>
                  <a:gd name="T57" fmla="*/ 152 h 648"/>
                  <a:gd name="T58" fmla="*/ 505 w 1222"/>
                  <a:gd name="T59" fmla="*/ 198 h 648"/>
                  <a:gd name="T60" fmla="*/ 493 w 1222"/>
                  <a:gd name="T61" fmla="*/ 206 h 648"/>
                  <a:gd name="T62" fmla="*/ 491 w 1222"/>
                  <a:gd name="T63" fmla="*/ 211 h 648"/>
                  <a:gd name="T64" fmla="*/ 496 w 1222"/>
                  <a:gd name="T65" fmla="*/ 217 h 648"/>
                  <a:gd name="T66" fmla="*/ 680 w 1222"/>
                  <a:gd name="T67" fmla="*/ 277 h 648"/>
                  <a:gd name="T68" fmla="*/ 481 w 1222"/>
                  <a:gd name="T69" fmla="*/ 369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22" h="648">
                    <a:moveTo>
                      <a:pt x="740" y="648"/>
                    </a:moveTo>
                    <a:cubicBezTo>
                      <a:pt x="648" y="648"/>
                      <a:pt x="554" y="638"/>
                      <a:pt x="463" y="623"/>
                    </a:cubicBezTo>
                    <a:cubicBezTo>
                      <a:pt x="551" y="616"/>
                      <a:pt x="638" y="606"/>
                      <a:pt x="715" y="585"/>
                    </a:cubicBezTo>
                    <a:cubicBezTo>
                      <a:pt x="826" y="555"/>
                      <a:pt x="799" y="496"/>
                      <a:pt x="713" y="460"/>
                    </a:cubicBezTo>
                    <a:cubicBezTo>
                      <a:pt x="636" y="429"/>
                      <a:pt x="539" y="421"/>
                      <a:pt x="447" y="412"/>
                    </a:cubicBezTo>
                    <a:cubicBezTo>
                      <a:pt x="303" y="397"/>
                      <a:pt x="187" y="379"/>
                      <a:pt x="104" y="307"/>
                    </a:cubicBezTo>
                    <a:cubicBezTo>
                      <a:pt x="0" y="218"/>
                      <a:pt x="48" y="101"/>
                      <a:pt x="106" y="0"/>
                    </a:cubicBezTo>
                    <a:cubicBezTo>
                      <a:pt x="84" y="59"/>
                      <a:pt x="73" y="118"/>
                      <a:pt x="87" y="179"/>
                    </a:cubicBezTo>
                    <a:cubicBezTo>
                      <a:pt x="110" y="274"/>
                      <a:pt x="217" y="347"/>
                      <a:pt x="372" y="376"/>
                    </a:cubicBezTo>
                    <a:cubicBezTo>
                      <a:pt x="410" y="386"/>
                      <a:pt x="453" y="392"/>
                      <a:pt x="495" y="392"/>
                    </a:cubicBezTo>
                    <a:cubicBezTo>
                      <a:pt x="512" y="392"/>
                      <a:pt x="529" y="391"/>
                      <a:pt x="545" y="389"/>
                    </a:cubicBezTo>
                    <a:cubicBezTo>
                      <a:pt x="629" y="384"/>
                      <a:pt x="713" y="347"/>
                      <a:pt x="728" y="302"/>
                    </a:cubicBezTo>
                    <a:cubicBezTo>
                      <a:pt x="751" y="273"/>
                      <a:pt x="759" y="240"/>
                      <a:pt x="773" y="211"/>
                    </a:cubicBezTo>
                    <a:cubicBezTo>
                      <a:pt x="782" y="190"/>
                      <a:pt x="793" y="169"/>
                      <a:pt x="805" y="148"/>
                    </a:cubicBezTo>
                    <a:cubicBezTo>
                      <a:pt x="807" y="148"/>
                      <a:pt x="808" y="147"/>
                      <a:pt x="810" y="147"/>
                    </a:cubicBezTo>
                    <a:cubicBezTo>
                      <a:pt x="813" y="147"/>
                      <a:pt x="816" y="148"/>
                      <a:pt x="819" y="149"/>
                    </a:cubicBezTo>
                    <a:cubicBezTo>
                      <a:pt x="1012" y="163"/>
                      <a:pt x="1153" y="267"/>
                      <a:pt x="1198" y="366"/>
                    </a:cubicBezTo>
                    <a:cubicBezTo>
                      <a:pt x="1218" y="412"/>
                      <a:pt x="1222" y="458"/>
                      <a:pt x="1212" y="503"/>
                    </a:cubicBezTo>
                    <a:cubicBezTo>
                      <a:pt x="1164" y="548"/>
                      <a:pt x="1095" y="586"/>
                      <a:pt x="1008" y="612"/>
                    </a:cubicBezTo>
                    <a:cubicBezTo>
                      <a:pt x="986" y="619"/>
                      <a:pt x="964" y="624"/>
                      <a:pt x="942" y="629"/>
                    </a:cubicBezTo>
                    <a:cubicBezTo>
                      <a:pt x="886" y="636"/>
                      <a:pt x="830" y="642"/>
                      <a:pt x="774" y="648"/>
                    </a:cubicBezTo>
                    <a:cubicBezTo>
                      <a:pt x="763" y="648"/>
                      <a:pt x="751" y="648"/>
                      <a:pt x="740" y="648"/>
                    </a:cubicBezTo>
                    <a:moveTo>
                      <a:pt x="481" y="369"/>
                    </a:moveTo>
                    <a:cubicBezTo>
                      <a:pt x="383" y="362"/>
                      <a:pt x="289" y="321"/>
                      <a:pt x="241" y="277"/>
                    </a:cubicBezTo>
                    <a:cubicBezTo>
                      <a:pt x="236" y="273"/>
                      <a:pt x="232" y="268"/>
                      <a:pt x="229" y="264"/>
                    </a:cubicBezTo>
                    <a:cubicBezTo>
                      <a:pt x="276" y="203"/>
                      <a:pt x="434" y="139"/>
                      <a:pt x="525" y="115"/>
                    </a:cubicBezTo>
                    <a:cubicBezTo>
                      <a:pt x="528" y="114"/>
                      <a:pt x="531" y="114"/>
                      <a:pt x="534" y="114"/>
                    </a:cubicBezTo>
                    <a:cubicBezTo>
                      <a:pt x="544" y="114"/>
                      <a:pt x="552" y="117"/>
                      <a:pt x="554" y="122"/>
                    </a:cubicBezTo>
                    <a:cubicBezTo>
                      <a:pt x="549" y="131"/>
                      <a:pt x="545" y="142"/>
                      <a:pt x="540" y="152"/>
                    </a:cubicBezTo>
                    <a:cubicBezTo>
                      <a:pt x="530" y="168"/>
                      <a:pt x="519" y="184"/>
                      <a:pt x="505" y="198"/>
                    </a:cubicBezTo>
                    <a:cubicBezTo>
                      <a:pt x="501" y="201"/>
                      <a:pt x="497" y="204"/>
                      <a:pt x="493" y="206"/>
                    </a:cubicBezTo>
                    <a:cubicBezTo>
                      <a:pt x="491" y="207"/>
                      <a:pt x="490" y="209"/>
                      <a:pt x="491" y="211"/>
                    </a:cubicBezTo>
                    <a:cubicBezTo>
                      <a:pt x="488" y="213"/>
                      <a:pt x="490" y="217"/>
                      <a:pt x="496" y="217"/>
                    </a:cubicBezTo>
                    <a:cubicBezTo>
                      <a:pt x="572" y="217"/>
                      <a:pt x="658" y="234"/>
                      <a:pt x="680" y="277"/>
                    </a:cubicBezTo>
                    <a:cubicBezTo>
                      <a:pt x="709" y="335"/>
                      <a:pt x="563" y="366"/>
                      <a:pt x="481" y="369"/>
                    </a:cubicBezTo>
                  </a:path>
                </a:pathLst>
              </a:custGeom>
              <a:solidFill>
                <a:srgbClr val="C172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" name="Freeform 1138">
                <a:extLst>
                  <a:ext uri="{FF2B5EF4-FFF2-40B4-BE49-F238E27FC236}">
                    <a16:creationId xmlns:a16="http://schemas.microsoft.com/office/drawing/2014/main" id="{5EC0623D-041B-4C0C-9895-F198605437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28794" y="1922463"/>
                <a:ext cx="4763" cy="1588"/>
              </a:xfrm>
              <a:custGeom>
                <a:avLst/>
                <a:gdLst>
                  <a:gd name="T0" fmla="*/ 0 w 9"/>
                  <a:gd name="T1" fmla="*/ 4 h 4"/>
                  <a:gd name="T2" fmla="*/ 9 w 9"/>
                  <a:gd name="T3" fmla="*/ 0 h 4"/>
                  <a:gd name="T4" fmla="*/ 0 w 9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4">
                    <a:moveTo>
                      <a:pt x="0" y="4"/>
                    </a:moveTo>
                    <a:cubicBezTo>
                      <a:pt x="3" y="3"/>
                      <a:pt x="6" y="1"/>
                      <a:pt x="9" y="0"/>
                    </a:cubicBezTo>
                    <a:cubicBezTo>
                      <a:pt x="6" y="1"/>
                      <a:pt x="3" y="3"/>
                      <a:pt x="0" y="4"/>
                    </a:cubicBezTo>
                    <a:close/>
                  </a:path>
                </a:pathLst>
              </a:custGeom>
              <a:solidFill>
                <a:srgbClr val="868F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8" name="Freeform 1139">
                <a:extLst>
                  <a:ext uri="{FF2B5EF4-FFF2-40B4-BE49-F238E27FC236}">
                    <a16:creationId xmlns:a16="http://schemas.microsoft.com/office/drawing/2014/main" id="{CD9F2AE9-FB2B-4D86-8607-191236AAD4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47806" y="2684463"/>
                <a:ext cx="558800" cy="233363"/>
              </a:xfrm>
              <a:custGeom>
                <a:avLst/>
                <a:gdLst>
                  <a:gd name="T0" fmla="*/ 1031 w 1118"/>
                  <a:gd name="T1" fmla="*/ 467 h 467"/>
                  <a:gd name="T2" fmla="*/ 1017 w 1118"/>
                  <a:gd name="T3" fmla="*/ 330 h 467"/>
                  <a:gd name="T4" fmla="*/ 638 w 1118"/>
                  <a:gd name="T5" fmla="*/ 113 h 467"/>
                  <a:gd name="T6" fmla="*/ 629 w 1118"/>
                  <a:gd name="T7" fmla="*/ 111 h 467"/>
                  <a:gd name="T8" fmla="*/ 624 w 1118"/>
                  <a:gd name="T9" fmla="*/ 112 h 467"/>
                  <a:gd name="T10" fmla="*/ 679 w 1118"/>
                  <a:gd name="T11" fmla="*/ 5 h 467"/>
                  <a:gd name="T12" fmla="*/ 982 w 1118"/>
                  <a:gd name="T13" fmla="*/ 89 h 467"/>
                  <a:gd name="T14" fmla="*/ 1102 w 1118"/>
                  <a:gd name="T15" fmla="*/ 347 h 467"/>
                  <a:gd name="T16" fmla="*/ 1031 w 1118"/>
                  <a:gd name="T17" fmla="*/ 467 h 467"/>
                  <a:gd name="T18" fmla="*/ 48 w 1118"/>
                  <a:gd name="T19" fmla="*/ 228 h 467"/>
                  <a:gd name="T20" fmla="*/ 159 w 1118"/>
                  <a:gd name="T21" fmla="*/ 68 h 467"/>
                  <a:gd name="T22" fmla="*/ 423 w 1118"/>
                  <a:gd name="T23" fmla="*/ 7 h 467"/>
                  <a:gd name="T24" fmla="*/ 378 w 1118"/>
                  <a:gd name="T25" fmla="*/ 77 h 467"/>
                  <a:gd name="T26" fmla="*/ 373 w 1118"/>
                  <a:gd name="T27" fmla="*/ 86 h 467"/>
                  <a:gd name="T28" fmla="*/ 353 w 1118"/>
                  <a:gd name="T29" fmla="*/ 78 h 467"/>
                  <a:gd name="T30" fmla="*/ 344 w 1118"/>
                  <a:gd name="T31" fmla="*/ 79 h 467"/>
                  <a:gd name="T32" fmla="*/ 48 w 1118"/>
                  <a:gd name="T33" fmla="*/ 228 h 467"/>
                  <a:gd name="T34" fmla="*/ 535 w 1118"/>
                  <a:gd name="T35" fmla="*/ 216 h 467"/>
                  <a:gd name="T36" fmla="*/ 371 w 1118"/>
                  <a:gd name="T37" fmla="*/ 169 h 467"/>
                  <a:gd name="T38" fmla="*/ 349 w 1118"/>
                  <a:gd name="T39" fmla="*/ 170 h 467"/>
                  <a:gd name="T40" fmla="*/ 401 w 1118"/>
                  <a:gd name="T41" fmla="*/ 115 h 467"/>
                  <a:gd name="T42" fmla="*/ 478 w 1118"/>
                  <a:gd name="T43" fmla="*/ 3 h 467"/>
                  <a:gd name="T44" fmla="*/ 567 w 1118"/>
                  <a:gd name="T45" fmla="*/ 0 h 467"/>
                  <a:gd name="T46" fmla="*/ 585 w 1118"/>
                  <a:gd name="T47" fmla="*/ 0 h 467"/>
                  <a:gd name="T48" fmla="*/ 629 w 1118"/>
                  <a:gd name="T49" fmla="*/ 2 h 467"/>
                  <a:gd name="T50" fmla="*/ 535 w 1118"/>
                  <a:gd name="T51" fmla="*/ 216 h 467"/>
                  <a:gd name="T52" fmla="*/ 324 w 1118"/>
                  <a:gd name="T53" fmla="*/ 162 h 467"/>
                  <a:gd name="T54" fmla="*/ 359 w 1118"/>
                  <a:gd name="T55" fmla="*/ 116 h 467"/>
                  <a:gd name="T56" fmla="*/ 324 w 1118"/>
                  <a:gd name="T57" fmla="*/ 162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18" h="467">
                    <a:moveTo>
                      <a:pt x="1031" y="467"/>
                    </a:moveTo>
                    <a:cubicBezTo>
                      <a:pt x="1041" y="422"/>
                      <a:pt x="1037" y="376"/>
                      <a:pt x="1017" y="330"/>
                    </a:cubicBezTo>
                    <a:cubicBezTo>
                      <a:pt x="972" y="231"/>
                      <a:pt x="831" y="127"/>
                      <a:pt x="638" y="113"/>
                    </a:cubicBezTo>
                    <a:cubicBezTo>
                      <a:pt x="635" y="112"/>
                      <a:pt x="632" y="111"/>
                      <a:pt x="629" y="111"/>
                    </a:cubicBezTo>
                    <a:cubicBezTo>
                      <a:pt x="627" y="111"/>
                      <a:pt x="626" y="112"/>
                      <a:pt x="624" y="112"/>
                    </a:cubicBezTo>
                    <a:cubicBezTo>
                      <a:pt x="644" y="76"/>
                      <a:pt x="664" y="41"/>
                      <a:pt x="679" y="5"/>
                    </a:cubicBezTo>
                    <a:cubicBezTo>
                      <a:pt x="793" y="15"/>
                      <a:pt x="904" y="42"/>
                      <a:pt x="982" y="89"/>
                    </a:cubicBezTo>
                    <a:cubicBezTo>
                      <a:pt x="1093" y="154"/>
                      <a:pt x="1118" y="262"/>
                      <a:pt x="1102" y="347"/>
                    </a:cubicBezTo>
                    <a:cubicBezTo>
                      <a:pt x="1094" y="390"/>
                      <a:pt x="1070" y="431"/>
                      <a:pt x="1031" y="467"/>
                    </a:cubicBezTo>
                    <a:moveTo>
                      <a:pt x="48" y="228"/>
                    </a:moveTo>
                    <a:cubicBezTo>
                      <a:pt x="0" y="167"/>
                      <a:pt x="70" y="108"/>
                      <a:pt x="159" y="68"/>
                    </a:cubicBezTo>
                    <a:cubicBezTo>
                      <a:pt x="233" y="35"/>
                      <a:pt x="327" y="16"/>
                      <a:pt x="423" y="7"/>
                    </a:cubicBezTo>
                    <a:cubicBezTo>
                      <a:pt x="404" y="29"/>
                      <a:pt x="392" y="54"/>
                      <a:pt x="378" y="77"/>
                    </a:cubicBezTo>
                    <a:cubicBezTo>
                      <a:pt x="376" y="80"/>
                      <a:pt x="375" y="83"/>
                      <a:pt x="373" y="86"/>
                    </a:cubicBezTo>
                    <a:cubicBezTo>
                      <a:pt x="371" y="81"/>
                      <a:pt x="363" y="78"/>
                      <a:pt x="353" y="78"/>
                    </a:cubicBezTo>
                    <a:cubicBezTo>
                      <a:pt x="350" y="78"/>
                      <a:pt x="347" y="78"/>
                      <a:pt x="344" y="79"/>
                    </a:cubicBezTo>
                    <a:cubicBezTo>
                      <a:pt x="253" y="103"/>
                      <a:pt x="95" y="167"/>
                      <a:pt x="48" y="228"/>
                    </a:cubicBezTo>
                    <a:close/>
                    <a:moveTo>
                      <a:pt x="535" y="216"/>
                    </a:moveTo>
                    <a:cubicBezTo>
                      <a:pt x="505" y="185"/>
                      <a:pt x="437" y="169"/>
                      <a:pt x="371" y="169"/>
                    </a:cubicBezTo>
                    <a:cubicBezTo>
                      <a:pt x="364" y="169"/>
                      <a:pt x="356" y="169"/>
                      <a:pt x="349" y="170"/>
                    </a:cubicBezTo>
                    <a:cubicBezTo>
                      <a:pt x="375" y="155"/>
                      <a:pt x="389" y="132"/>
                      <a:pt x="401" y="115"/>
                    </a:cubicBezTo>
                    <a:cubicBezTo>
                      <a:pt x="430" y="79"/>
                      <a:pt x="454" y="40"/>
                      <a:pt x="478" y="3"/>
                    </a:cubicBezTo>
                    <a:cubicBezTo>
                      <a:pt x="508" y="1"/>
                      <a:pt x="538" y="0"/>
                      <a:pt x="567" y="0"/>
                    </a:cubicBezTo>
                    <a:cubicBezTo>
                      <a:pt x="573" y="0"/>
                      <a:pt x="579" y="0"/>
                      <a:pt x="585" y="0"/>
                    </a:cubicBezTo>
                    <a:cubicBezTo>
                      <a:pt x="600" y="0"/>
                      <a:pt x="615" y="1"/>
                      <a:pt x="629" y="2"/>
                    </a:cubicBezTo>
                    <a:cubicBezTo>
                      <a:pt x="577" y="70"/>
                      <a:pt x="563" y="145"/>
                      <a:pt x="535" y="216"/>
                    </a:cubicBezTo>
                    <a:moveTo>
                      <a:pt x="324" y="162"/>
                    </a:moveTo>
                    <a:cubicBezTo>
                      <a:pt x="338" y="148"/>
                      <a:pt x="349" y="132"/>
                      <a:pt x="359" y="116"/>
                    </a:cubicBezTo>
                    <a:cubicBezTo>
                      <a:pt x="350" y="132"/>
                      <a:pt x="340" y="149"/>
                      <a:pt x="324" y="162"/>
                    </a:cubicBezTo>
                    <a:close/>
                  </a:path>
                </a:pathLst>
              </a:custGeom>
              <a:solidFill>
                <a:srgbClr val="B66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9" name="Freeform 1140">
                <a:extLst>
                  <a:ext uri="{FF2B5EF4-FFF2-40B4-BE49-F238E27FC236}">
                    <a16:creationId xmlns:a16="http://schemas.microsoft.com/office/drawing/2014/main" id="{FC720369-52D6-4B82-B2F4-D05C44E399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05944" y="1930400"/>
                <a:ext cx="4592638" cy="995363"/>
              </a:xfrm>
              <a:custGeom>
                <a:avLst/>
                <a:gdLst>
                  <a:gd name="T0" fmla="*/ 818 w 9205"/>
                  <a:gd name="T1" fmla="*/ 1997 h 1997"/>
                  <a:gd name="T2" fmla="*/ 715 w 9205"/>
                  <a:gd name="T3" fmla="*/ 1978 h 1997"/>
                  <a:gd name="T4" fmla="*/ 2822 w 9205"/>
                  <a:gd name="T5" fmla="*/ 1756 h 1997"/>
                  <a:gd name="T6" fmla="*/ 4284 w 9205"/>
                  <a:gd name="T7" fmla="*/ 1682 h 1997"/>
                  <a:gd name="T8" fmla="*/ 5347 w 9205"/>
                  <a:gd name="T9" fmla="*/ 1663 h 1997"/>
                  <a:gd name="T10" fmla="*/ 5785 w 9205"/>
                  <a:gd name="T11" fmla="*/ 1666 h 1997"/>
                  <a:gd name="T12" fmla="*/ 7247 w 9205"/>
                  <a:gd name="T13" fmla="*/ 1740 h 1997"/>
                  <a:gd name="T14" fmla="*/ 7679 w 9205"/>
                  <a:gd name="T15" fmla="*/ 1776 h 1997"/>
                  <a:gd name="T16" fmla="*/ 8437 w 9205"/>
                  <a:gd name="T17" fmla="*/ 1853 h 1997"/>
                  <a:gd name="T18" fmla="*/ 8646 w 9205"/>
                  <a:gd name="T19" fmla="*/ 1877 h 1997"/>
                  <a:gd name="T20" fmla="*/ 8592 w 9205"/>
                  <a:gd name="T21" fmla="*/ 1899 h 1997"/>
                  <a:gd name="T22" fmla="*/ 8102 w 9205"/>
                  <a:gd name="T23" fmla="*/ 1845 h 1997"/>
                  <a:gd name="T24" fmla="*/ 6694 w 9205"/>
                  <a:gd name="T25" fmla="*/ 1730 h 1997"/>
                  <a:gd name="T26" fmla="*/ 5345 w 9205"/>
                  <a:gd name="T27" fmla="*/ 1691 h 1997"/>
                  <a:gd name="T28" fmla="*/ 5274 w 9205"/>
                  <a:gd name="T29" fmla="*/ 1691 h 1997"/>
                  <a:gd name="T30" fmla="*/ 3775 w 9205"/>
                  <a:gd name="T31" fmla="*/ 1731 h 1997"/>
                  <a:gd name="T32" fmla="*/ 2306 w 9205"/>
                  <a:gd name="T33" fmla="*/ 1822 h 1997"/>
                  <a:gd name="T34" fmla="*/ 818 w 9205"/>
                  <a:gd name="T35" fmla="*/ 1997 h 1997"/>
                  <a:gd name="T36" fmla="*/ 0 w 9205"/>
                  <a:gd name="T37" fmla="*/ 300 h 1997"/>
                  <a:gd name="T38" fmla="*/ 1333 w 9205"/>
                  <a:gd name="T39" fmla="*/ 113 h 1997"/>
                  <a:gd name="T40" fmla="*/ 2677 w 9205"/>
                  <a:gd name="T41" fmla="*/ 30 h 1997"/>
                  <a:gd name="T42" fmla="*/ 3960 w 9205"/>
                  <a:gd name="T43" fmla="*/ 0 h 1997"/>
                  <a:gd name="T44" fmla="*/ 4063 w 9205"/>
                  <a:gd name="T45" fmla="*/ 1 h 1997"/>
                  <a:gd name="T46" fmla="*/ 5557 w 9205"/>
                  <a:gd name="T47" fmla="*/ 26 h 1997"/>
                  <a:gd name="T48" fmla="*/ 7028 w 9205"/>
                  <a:gd name="T49" fmla="*/ 69 h 1997"/>
                  <a:gd name="T50" fmla="*/ 8461 w 9205"/>
                  <a:gd name="T51" fmla="*/ 184 h 1997"/>
                  <a:gd name="T52" fmla="*/ 9177 w 9205"/>
                  <a:gd name="T53" fmla="*/ 266 h 1997"/>
                  <a:gd name="T54" fmla="*/ 9153 w 9205"/>
                  <a:gd name="T55" fmla="*/ 263 h 1997"/>
                  <a:gd name="T56" fmla="*/ 9205 w 9205"/>
                  <a:gd name="T57" fmla="*/ 297 h 1997"/>
                  <a:gd name="T58" fmla="*/ 8563 w 9205"/>
                  <a:gd name="T59" fmla="*/ 224 h 1997"/>
                  <a:gd name="T60" fmla="*/ 7234 w 9205"/>
                  <a:gd name="T61" fmla="*/ 112 h 1997"/>
                  <a:gd name="T62" fmla="*/ 5884 w 9205"/>
                  <a:gd name="T63" fmla="*/ 58 h 1997"/>
                  <a:gd name="T64" fmla="*/ 4543 w 9205"/>
                  <a:gd name="T65" fmla="*/ 35 h 1997"/>
                  <a:gd name="T66" fmla="*/ 4026 w 9205"/>
                  <a:gd name="T67" fmla="*/ 31 h 1997"/>
                  <a:gd name="T68" fmla="*/ 3055 w 9205"/>
                  <a:gd name="T69" fmla="*/ 45 h 1997"/>
                  <a:gd name="T70" fmla="*/ 1577 w 9205"/>
                  <a:gd name="T71" fmla="*/ 118 h 1997"/>
                  <a:gd name="T72" fmla="*/ 365 w 9205"/>
                  <a:gd name="T73" fmla="*/ 268 h 1997"/>
                  <a:gd name="T74" fmla="*/ 486 w 9205"/>
                  <a:gd name="T75" fmla="*/ 221 h 1997"/>
                  <a:gd name="T76" fmla="*/ 0 w 9205"/>
                  <a:gd name="T77" fmla="*/ 300 h 1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205" h="1997">
                    <a:moveTo>
                      <a:pt x="818" y="1997"/>
                    </a:moveTo>
                    <a:cubicBezTo>
                      <a:pt x="784" y="1991"/>
                      <a:pt x="749" y="1985"/>
                      <a:pt x="715" y="1978"/>
                    </a:cubicBezTo>
                    <a:cubicBezTo>
                      <a:pt x="1423" y="1879"/>
                      <a:pt x="2088" y="1810"/>
                      <a:pt x="2822" y="1756"/>
                    </a:cubicBezTo>
                    <a:cubicBezTo>
                      <a:pt x="3306" y="1720"/>
                      <a:pt x="3796" y="1698"/>
                      <a:pt x="4284" y="1682"/>
                    </a:cubicBezTo>
                    <a:cubicBezTo>
                      <a:pt x="4638" y="1670"/>
                      <a:pt x="4992" y="1663"/>
                      <a:pt x="5347" y="1663"/>
                    </a:cubicBezTo>
                    <a:cubicBezTo>
                      <a:pt x="5493" y="1663"/>
                      <a:pt x="5639" y="1664"/>
                      <a:pt x="5785" y="1666"/>
                    </a:cubicBezTo>
                    <a:cubicBezTo>
                      <a:pt x="6275" y="1675"/>
                      <a:pt x="6761" y="1702"/>
                      <a:pt x="7247" y="1740"/>
                    </a:cubicBezTo>
                    <a:cubicBezTo>
                      <a:pt x="7391" y="1751"/>
                      <a:pt x="7536" y="1763"/>
                      <a:pt x="7679" y="1776"/>
                    </a:cubicBezTo>
                    <a:cubicBezTo>
                      <a:pt x="7933" y="1798"/>
                      <a:pt x="8186" y="1823"/>
                      <a:pt x="8437" y="1853"/>
                    </a:cubicBezTo>
                    <a:cubicBezTo>
                      <a:pt x="8507" y="1861"/>
                      <a:pt x="8577" y="1869"/>
                      <a:pt x="8646" y="1877"/>
                    </a:cubicBezTo>
                    <a:cubicBezTo>
                      <a:pt x="8628" y="1884"/>
                      <a:pt x="8610" y="1892"/>
                      <a:pt x="8592" y="1899"/>
                    </a:cubicBezTo>
                    <a:cubicBezTo>
                      <a:pt x="8431" y="1879"/>
                      <a:pt x="8267" y="1863"/>
                      <a:pt x="8102" y="1845"/>
                    </a:cubicBezTo>
                    <a:cubicBezTo>
                      <a:pt x="7636" y="1796"/>
                      <a:pt x="7166" y="1756"/>
                      <a:pt x="6694" y="1730"/>
                    </a:cubicBezTo>
                    <a:cubicBezTo>
                      <a:pt x="6246" y="1705"/>
                      <a:pt x="5795" y="1691"/>
                      <a:pt x="5345" y="1691"/>
                    </a:cubicBezTo>
                    <a:cubicBezTo>
                      <a:pt x="5321" y="1691"/>
                      <a:pt x="5298" y="1691"/>
                      <a:pt x="5274" y="1691"/>
                    </a:cubicBezTo>
                    <a:cubicBezTo>
                      <a:pt x="4774" y="1693"/>
                      <a:pt x="4274" y="1707"/>
                      <a:pt x="3775" y="1731"/>
                    </a:cubicBezTo>
                    <a:cubicBezTo>
                      <a:pt x="3282" y="1753"/>
                      <a:pt x="2796" y="1783"/>
                      <a:pt x="2306" y="1822"/>
                    </a:cubicBezTo>
                    <a:cubicBezTo>
                      <a:pt x="2128" y="1837"/>
                      <a:pt x="1688" y="1868"/>
                      <a:pt x="818" y="1997"/>
                    </a:cubicBezTo>
                    <a:moveTo>
                      <a:pt x="0" y="300"/>
                    </a:moveTo>
                    <a:cubicBezTo>
                      <a:pt x="438" y="226"/>
                      <a:pt x="881" y="158"/>
                      <a:pt x="1333" y="113"/>
                    </a:cubicBezTo>
                    <a:cubicBezTo>
                      <a:pt x="1777" y="70"/>
                      <a:pt x="2227" y="46"/>
                      <a:pt x="2677" y="30"/>
                    </a:cubicBezTo>
                    <a:cubicBezTo>
                      <a:pt x="3104" y="14"/>
                      <a:pt x="3532" y="0"/>
                      <a:pt x="3960" y="0"/>
                    </a:cubicBezTo>
                    <a:cubicBezTo>
                      <a:pt x="3995" y="0"/>
                      <a:pt x="4029" y="0"/>
                      <a:pt x="4063" y="1"/>
                    </a:cubicBezTo>
                    <a:cubicBezTo>
                      <a:pt x="4561" y="3"/>
                      <a:pt x="5059" y="19"/>
                      <a:pt x="5557" y="26"/>
                    </a:cubicBezTo>
                    <a:cubicBezTo>
                      <a:pt x="6050" y="33"/>
                      <a:pt x="6538" y="39"/>
                      <a:pt x="7028" y="69"/>
                    </a:cubicBezTo>
                    <a:cubicBezTo>
                      <a:pt x="7508" y="99"/>
                      <a:pt x="7987" y="135"/>
                      <a:pt x="8461" y="184"/>
                    </a:cubicBezTo>
                    <a:cubicBezTo>
                      <a:pt x="8701" y="208"/>
                      <a:pt x="8939" y="235"/>
                      <a:pt x="9177" y="266"/>
                    </a:cubicBezTo>
                    <a:cubicBezTo>
                      <a:pt x="9169" y="265"/>
                      <a:pt x="9161" y="264"/>
                      <a:pt x="9153" y="263"/>
                    </a:cubicBezTo>
                    <a:cubicBezTo>
                      <a:pt x="9171" y="274"/>
                      <a:pt x="9188" y="285"/>
                      <a:pt x="9205" y="297"/>
                    </a:cubicBezTo>
                    <a:cubicBezTo>
                      <a:pt x="8991" y="270"/>
                      <a:pt x="8776" y="247"/>
                      <a:pt x="8563" y="224"/>
                    </a:cubicBezTo>
                    <a:cubicBezTo>
                      <a:pt x="8123" y="177"/>
                      <a:pt x="7679" y="141"/>
                      <a:pt x="7234" y="112"/>
                    </a:cubicBezTo>
                    <a:cubicBezTo>
                      <a:pt x="6786" y="82"/>
                      <a:pt x="6335" y="59"/>
                      <a:pt x="5884" y="58"/>
                    </a:cubicBezTo>
                    <a:cubicBezTo>
                      <a:pt x="5436" y="57"/>
                      <a:pt x="4989" y="43"/>
                      <a:pt x="4543" y="35"/>
                    </a:cubicBezTo>
                    <a:cubicBezTo>
                      <a:pt x="4370" y="32"/>
                      <a:pt x="4198" y="31"/>
                      <a:pt x="4026" y="31"/>
                    </a:cubicBezTo>
                    <a:cubicBezTo>
                      <a:pt x="3702" y="31"/>
                      <a:pt x="3379" y="36"/>
                      <a:pt x="3055" y="45"/>
                    </a:cubicBezTo>
                    <a:cubicBezTo>
                      <a:pt x="2561" y="60"/>
                      <a:pt x="2066" y="77"/>
                      <a:pt x="1577" y="118"/>
                    </a:cubicBezTo>
                    <a:cubicBezTo>
                      <a:pt x="1167" y="153"/>
                      <a:pt x="763" y="206"/>
                      <a:pt x="365" y="268"/>
                    </a:cubicBezTo>
                    <a:cubicBezTo>
                      <a:pt x="405" y="252"/>
                      <a:pt x="446" y="236"/>
                      <a:pt x="486" y="221"/>
                    </a:cubicBezTo>
                    <a:cubicBezTo>
                      <a:pt x="323" y="246"/>
                      <a:pt x="162" y="272"/>
                      <a:pt x="0" y="300"/>
                    </a:cubicBezTo>
                  </a:path>
                </a:pathLst>
              </a:custGeom>
              <a:solidFill>
                <a:srgbClr val="8C5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0" name="Freeform 1141">
                <a:extLst>
                  <a:ext uri="{FF2B5EF4-FFF2-40B4-BE49-F238E27FC236}">
                    <a16:creationId xmlns:a16="http://schemas.microsoft.com/office/drawing/2014/main" id="{84E30CD0-4DD6-499A-9384-1CF5A33CAA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37619" y="2039938"/>
                <a:ext cx="976313" cy="979488"/>
              </a:xfrm>
              <a:custGeom>
                <a:avLst/>
                <a:gdLst>
                  <a:gd name="T0" fmla="*/ 589 w 1958"/>
                  <a:gd name="T1" fmla="*/ 1963 h 1963"/>
                  <a:gd name="T2" fmla="*/ 759 w 1958"/>
                  <a:gd name="T3" fmla="*/ 1938 h 1963"/>
                  <a:gd name="T4" fmla="*/ 1725 w 1958"/>
                  <a:gd name="T5" fmla="*/ 1775 h 1963"/>
                  <a:gd name="T6" fmla="*/ 1855 w 1958"/>
                  <a:gd name="T7" fmla="*/ 1757 h 1963"/>
                  <a:gd name="T8" fmla="*/ 1958 w 1958"/>
                  <a:gd name="T9" fmla="*/ 1776 h 1963"/>
                  <a:gd name="T10" fmla="*/ 890 w 1958"/>
                  <a:gd name="T11" fmla="*/ 1949 h 1963"/>
                  <a:gd name="T12" fmla="*/ 589 w 1958"/>
                  <a:gd name="T13" fmla="*/ 1963 h 1963"/>
                  <a:gd name="T14" fmla="*/ 0 w 1958"/>
                  <a:gd name="T15" fmla="*/ 296 h 1963"/>
                  <a:gd name="T16" fmla="*/ 529 w 1958"/>
                  <a:gd name="T17" fmla="*/ 177 h 1963"/>
                  <a:gd name="T18" fmla="*/ 1140 w 1958"/>
                  <a:gd name="T19" fmla="*/ 79 h 1963"/>
                  <a:gd name="T20" fmla="*/ 1140 w 1958"/>
                  <a:gd name="T21" fmla="*/ 79 h 1963"/>
                  <a:gd name="T22" fmla="*/ 1626 w 1958"/>
                  <a:gd name="T23" fmla="*/ 0 h 1963"/>
                  <a:gd name="T24" fmla="*/ 1505 w 1958"/>
                  <a:gd name="T25" fmla="*/ 47 h 1963"/>
                  <a:gd name="T26" fmla="*/ 1294 w 1958"/>
                  <a:gd name="T27" fmla="*/ 81 h 1963"/>
                  <a:gd name="T28" fmla="*/ 617 w 1958"/>
                  <a:gd name="T29" fmla="*/ 191 h 1963"/>
                  <a:gd name="T30" fmla="*/ 99 w 1958"/>
                  <a:gd name="T31" fmla="*/ 288 h 1963"/>
                  <a:gd name="T32" fmla="*/ 91 w 1958"/>
                  <a:gd name="T33" fmla="*/ 267 h 1963"/>
                  <a:gd name="T34" fmla="*/ 0 w 1958"/>
                  <a:gd name="T35" fmla="*/ 296 h 1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58" h="1963">
                    <a:moveTo>
                      <a:pt x="589" y="1963"/>
                    </a:moveTo>
                    <a:cubicBezTo>
                      <a:pt x="646" y="1955"/>
                      <a:pt x="702" y="1946"/>
                      <a:pt x="759" y="1938"/>
                    </a:cubicBezTo>
                    <a:cubicBezTo>
                      <a:pt x="1060" y="1894"/>
                      <a:pt x="1422" y="1819"/>
                      <a:pt x="1725" y="1775"/>
                    </a:cubicBezTo>
                    <a:cubicBezTo>
                      <a:pt x="1768" y="1769"/>
                      <a:pt x="1812" y="1763"/>
                      <a:pt x="1855" y="1757"/>
                    </a:cubicBezTo>
                    <a:cubicBezTo>
                      <a:pt x="1889" y="1764"/>
                      <a:pt x="1924" y="1770"/>
                      <a:pt x="1958" y="1776"/>
                    </a:cubicBezTo>
                    <a:cubicBezTo>
                      <a:pt x="1656" y="1821"/>
                      <a:pt x="1302" y="1877"/>
                      <a:pt x="890" y="1949"/>
                    </a:cubicBezTo>
                    <a:cubicBezTo>
                      <a:pt x="790" y="1956"/>
                      <a:pt x="690" y="1961"/>
                      <a:pt x="589" y="1963"/>
                    </a:cubicBezTo>
                    <a:moveTo>
                      <a:pt x="0" y="296"/>
                    </a:moveTo>
                    <a:cubicBezTo>
                      <a:pt x="161" y="237"/>
                      <a:pt x="343" y="204"/>
                      <a:pt x="529" y="177"/>
                    </a:cubicBezTo>
                    <a:cubicBezTo>
                      <a:pt x="735" y="146"/>
                      <a:pt x="937" y="113"/>
                      <a:pt x="1140" y="79"/>
                    </a:cubicBezTo>
                    <a:lnTo>
                      <a:pt x="1140" y="79"/>
                    </a:lnTo>
                    <a:cubicBezTo>
                      <a:pt x="1302" y="51"/>
                      <a:pt x="1463" y="25"/>
                      <a:pt x="1626" y="0"/>
                    </a:cubicBezTo>
                    <a:cubicBezTo>
                      <a:pt x="1586" y="15"/>
                      <a:pt x="1545" y="31"/>
                      <a:pt x="1505" y="47"/>
                    </a:cubicBezTo>
                    <a:cubicBezTo>
                      <a:pt x="1434" y="58"/>
                      <a:pt x="1364" y="69"/>
                      <a:pt x="1294" y="81"/>
                    </a:cubicBezTo>
                    <a:cubicBezTo>
                      <a:pt x="1068" y="118"/>
                      <a:pt x="845" y="159"/>
                      <a:pt x="617" y="191"/>
                    </a:cubicBezTo>
                    <a:cubicBezTo>
                      <a:pt x="441" y="216"/>
                      <a:pt x="262" y="243"/>
                      <a:pt x="99" y="288"/>
                    </a:cubicBezTo>
                    <a:cubicBezTo>
                      <a:pt x="96" y="281"/>
                      <a:pt x="93" y="274"/>
                      <a:pt x="91" y="267"/>
                    </a:cubicBezTo>
                    <a:cubicBezTo>
                      <a:pt x="60" y="276"/>
                      <a:pt x="29" y="286"/>
                      <a:pt x="0" y="296"/>
                    </a:cubicBezTo>
                  </a:path>
                </a:pathLst>
              </a:custGeom>
              <a:solidFill>
                <a:srgbClr val="8445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1" name="Freeform 1142">
                <a:extLst>
                  <a:ext uri="{FF2B5EF4-FFF2-40B4-BE49-F238E27FC236}">
                    <a16:creationId xmlns:a16="http://schemas.microsoft.com/office/drawing/2014/main" id="{14F43ADE-949C-4D0C-BC25-0AACEF9D75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77206" y="1908175"/>
                <a:ext cx="1204913" cy="1157288"/>
              </a:xfrm>
              <a:custGeom>
                <a:avLst/>
                <a:gdLst>
                  <a:gd name="T0" fmla="*/ 1433 w 2415"/>
                  <a:gd name="T1" fmla="*/ 2318 h 2318"/>
                  <a:gd name="T2" fmla="*/ 942 w 2415"/>
                  <a:gd name="T3" fmla="*/ 2258 h 2318"/>
                  <a:gd name="T4" fmla="*/ 1432 w 2415"/>
                  <a:gd name="T5" fmla="*/ 2318 h 2318"/>
                  <a:gd name="T6" fmla="*/ 1620 w 2415"/>
                  <a:gd name="T7" fmla="*/ 2313 h 2318"/>
                  <a:gd name="T8" fmla="*/ 1377 w 2415"/>
                  <a:gd name="T9" fmla="*/ 2287 h 2318"/>
                  <a:gd name="T10" fmla="*/ 1456 w 2415"/>
                  <a:gd name="T11" fmla="*/ 2288 h 2318"/>
                  <a:gd name="T12" fmla="*/ 1855 w 2415"/>
                  <a:gd name="T13" fmla="*/ 2263 h 2318"/>
                  <a:gd name="T14" fmla="*/ 2114 w 2415"/>
                  <a:gd name="T15" fmla="*/ 2227 h 2318"/>
                  <a:gd name="T16" fmla="*/ 2415 w 2415"/>
                  <a:gd name="T17" fmla="*/ 2213 h 2318"/>
                  <a:gd name="T18" fmla="*/ 2377 w 2415"/>
                  <a:gd name="T19" fmla="*/ 2220 h 2318"/>
                  <a:gd name="T20" fmla="*/ 1675 w 2415"/>
                  <a:gd name="T21" fmla="*/ 2310 h 2318"/>
                  <a:gd name="T22" fmla="*/ 1433 w 2415"/>
                  <a:gd name="T23" fmla="*/ 2318 h 2318"/>
                  <a:gd name="T24" fmla="*/ 1768 w 2415"/>
                  <a:gd name="T25" fmla="*/ 2047 h 2318"/>
                  <a:gd name="T26" fmla="*/ 1876 w 2415"/>
                  <a:gd name="T27" fmla="*/ 1976 h 2318"/>
                  <a:gd name="T28" fmla="*/ 1907 w 2415"/>
                  <a:gd name="T29" fmla="*/ 1777 h 2318"/>
                  <a:gd name="T30" fmla="*/ 1889 w 2415"/>
                  <a:gd name="T31" fmla="*/ 1675 h 2318"/>
                  <a:gd name="T32" fmla="*/ 1687 w 2415"/>
                  <a:gd name="T33" fmla="*/ 1148 h 2318"/>
                  <a:gd name="T34" fmla="*/ 1496 w 2415"/>
                  <a:gd name="T35" fmla="*/ 633 h 2318"/>
                  <a:gd name="T36" fmla="*/ 1426 w 2415"/>
                  <a:gd name="T37" fmla="*/ 376 h 2318"/>
                  <a:gd name="T38" fmla="*/ 1388 w 2415"/>
                  <a:gd name="T39" fmla="*/ 155 h 2318"/>
                  <a:gd name="T40" fmla="*/ 1222 w 2415"/>
                  <a:gd name="T41" fmla="*/ 76 h 2318"/>
                  <a:gd name="T42" fmla="*/ 928 w 2415"/>
                  <a:gd name="T43" fmla="*/ 27 h 2318"/>
                  <a:gd name="T44" fmla="*/ 474 w 2415"/>
                  <a:gd name="T45" fmla="*/ 108 h 2318"/>
                  <a:gd name="T46" fmla="*/ 39 w 2415"/>
                  <a:gd name="T47" fmla="*/ 505 h 2318"/>
                  <a:gd name="T48" fmla="*/ 39 w 2415"/>
                  <a:gd name="T49" fmla="*/ 505 h 2318"/>
                  <a:gd name="T50" fmla="*/ 39 w 2415"/>
                  <a:gd name="T51" fmla="*/ 505 h 2318"/>
                  <a:gd name="T52" fmla="*/ 39 w 2415"/>
                  <a:gd name="T53" fmla="*/ 505 h 2318"/>
                  <a:gd name="T54" fmla="*/ 39 w 2415"/>
                  <a:gd name="T55" fmla="*/ 505 h 2318"/>
                  <a:gd name="T56" fmla="*/ 414 w 2415"/>
                  <a:gd name="T57" fmla="*/ 1347 h 2318"/>
                  <a:gd name="T58" fmla="*/ 635 w 2415"/>
                  <a:gd name="T59" fmla="*/ 1801 h 2318"/>
                  <a:gd name="T60" fmla="*/ 640 w 2415"/>
                  <a:gd name="T61" fmla="*/ 1813 h 2318"/>
                  <a:gd name="T62" fmla="*/ 606 w 2415"/>
                  <a:gd name="T63" fmla="*/ 1852 h 2318"/>
                  <a:gd name="T64" fmla="*/ 593 w 2415"/>
                  <a:gd name="T65" fmla="*/ 1824 h 2318"/>
                  <a:gd name="T66" fmla="*/ 366 w 2415"/>
                  <a:gd name="T67" fmla="*/ 1355 h 2318"/>
                  <a:gd name="T68" fmla="*/ 2 w 2415"/>
                  <a:gd name="T69" fmla="*/ 510 h 2318"/>
                  <a:gd name="T70" fmla="*/ 0 w 2415"/>
                  <a:gd name="T71" fmla="*/ 496 h 2318"/>
                  <a:gd name="T72" fmla="*/ 38 w 2415"/>
                  <a:gd name="T73" fmla="*/ 411 h 2318"/>
                  <a:gd name="T74" fmla="*/ 68 w 2415"/>
                  <a:gd name="T75" fmla="*/ 352 h 2318"/>
                  <a:gd name="T76" fmla="*/ 174 w 2415"/>
                  <a:gd name="T77" fmla="*/ 239 h 2318"/>
                  <a:gd name="T78" fmla="*/ 502 w 2415"/>
                  <a:gd name="T79" fmla="*/ 65 h 2318"/>
                  <a:gd name="T80" fmla="*/ 700 w 2415"/>
                  <a:gd name="T81" fmla="*/ 18 h 2318"/>
                  <a:gd name="T82" fmla="*/ 913 w 2415"/>
                  <a:gd name="T83" fmla="*/ 0 h 2318"/>
                  <a:gd name="T84" fmla="*/ 1092 w 2415"/>
                  <a:gd name="T85" fmla="*/ 14 h 2318"/>
                  <a:gd name="T86" fmla="*/ 1265 w 2415"/>
                  <a:gd name="T87" fmla="*/ 59 h 2318"/>
                  <a:gd name="T88" fmla="*/ 1374 w 2415"/>
                  <a:gd name="T89" fmla="*/ 105 h 2318"/>
                  <a:gd name="T90" fmla="*/ 1442 w 2415"/>
                  <a:gd name="T91" fmla="*/ 143 h 2318"/>
                  <a:gd name="T92" fmla="*/ 1452 w 2415"/>
                  <a:gd name="T93" fmla="*/ 178 h 2318"/>
                  <a:gd name="T94" fmla="*/ 1452 w 2415"/>
                  <a:gd name="T95" fmla="*/ 187 h 2318"/>
                  <a:gd name="T96" fmla="*/ 1449 w 2415"/>
                  <a:gd name="T97" fmla="*/ 234 h 2318"/>
                  <a:gd name="T98" fmla="*/ 1449 w 2415"/>
                  <a:gd name="T99" fmla="*/ 234 h 2318"/>
                  <a:gd name="T100" fmla="*/ 1449 w 2415"/>
                  <a:gd name="T101" fmla="*/ 234 h 2318"/>
                  <a:gd name="T102" fmla="*/ 1451 w 2415"/>
                  <a:gd name="T103" fmla="*/ 250 h 2318"/>
                  <a:gd name="T104" fmla="*/ 1481 w 2415"/>
                  <a:gd name="T105" fmla="*/ 404 h 2318"/>
                  <a:gd name="T106" fmla="*/ 1525 w 2415"/>
                  <a:gd name="T107" fmla="*/ 560 h 2318"/>
                  <a:gd name="T108" fmla="*/ 1525 w 2415"/>
                  <a:gd name="T109" fmla="*/ 560 h 2318"/>
                  <a:gd name="T110" fmla="*/ 1616 w 2415"/>
                  <a:gd name="T111" fmla="*/ 531 h 2318"/>
                  <a:gd name="T112" fmla="*/ 1624 w 2415"/>
                  <a:gd name="T113" fmla="*/ 552 h 2318"/>
                  <a:gd name="T114" fmla="*/ 1532 w 2415"/>
                  <a:gd name="T115" fmla="*/ 581 h 2318"/>
                  <a:gd name="T116" fmla="*/ 1531 w 2415"/>
                  <a:gd name="T117" fmla="*/ 581 h 2318"/>
                  <a:gd name="T118" fmla="*/ 1566 w 2415"/>
                  <a:gd name="T119" fmla="*/ 688 h 2318"/>
                  <a:gd name="T120" fmla="*/ 1779 w 2415"/>
                  <a:gd name="T121" fmla="*/ 1234 h 2318"/>
                  <a:gd name="T122" fmla="*/ 1956 w 2415"/>
                  <a:gd name="T123" fmla="*/ 1757 h 2318"/>
                  <a:gd name="T124" fmla="*/ 1768 w 2415"/>
                  <a:gd name="T125" fmla="*/ 2047 h 2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415" h="2318">
                    <a:moveTo>
                      <a:pt x="1433" y="2318"/>
                    </a:moveTo>
                    <a:cubicBezTo>
                      <a:pt x="1262" y="2318"/>
                      <a:pt x="1087" y="2303"/>
                      <a:pt x="942" y="2258"/>
                    </a:cubicBezTo>
                    <a:cubicBezTo>
                      <a:pt x="1087" y="2303"/>
                      <a:pt x="1261" y="2318"/>
                      <a:pt x="1432" y="2318"/>
                    </a:cubicBezTo>
                    <a:cubicBezTo>
                      <a:pt x="1496" y="2318"/>
                      <a:pt x="1559" y="2316"/>
                      <a:pt x="1620" y="2313"/>
                    </a:cubicBezTo>
                    <a:cubicBezTo>
                      <a:pt x="1537" y="2309"/>
                      <a:pt x="1455" y="2301"/>
                      <a:pt x="1377" y="2287"/>
                    </a:cubicBezTo>
                    <a:cubicBezTo>
                      <a:pt x="1403" y="2288"/>
                      <a:pt x="1429" y="2288"/>
                      <a:pt x="1456" y="2288"/>
                    </a:cubicBezTo>
                    <a:cubicBezTo>
                      <a:pt x="1589" y="2288"/>
                      <a:pt x="1723" y="2279"/>
                      <a:pt x="1855" y="2263"/>
                    </a:cubicBezTo>
                    <a:cubicBezTo>
                      <a:pt x="1942" y="2253"/>
                      <a:pt x="2028" y="2241"/>
                      <a:pt x="2114" y="2227"/>
                    </a:cubicBezTo>
                    <a:cubicBezTo>
                      <a:pt x="2215" y="2225"/>
                      <a:pt x="2315" y="2220"/>
                      <a:pt x="2415" y="2213"/>
                    </a:cubicBezTo>
                    <a:cubicBezTo>
                      <a:pt x="2402" y="2215"/>
                      <a:pt x="2390" y="2218"/>
                      <a:pt x="2377" y="2220"/>
                    </a:cubicBezTo>
                    <a:cubicBezTo>
                      <a:pt x="2148" y="2260"/>
                      <a:pt x="1914" y="2293"/>
                      <a:pt x="1675" y="2310"/>
                    </a:cubicBezTo>
                    <a:cubicBezTo>
                      <a:pt x="1597" y="2315"/>
                      <a:pt x="1515" y="2318"/>
                      <a:pt x="1433" y="2318"/>
                    </a:cubicBezTo>
                    <a:moveTo>
                      <a:pt x="1768" y="2047"/>
                    </a:moveTo>
                    <a:cubicBezTo>
                      <a:pt x="1811" y="2030"/>
                      <a:pt x="1848" y="2006"/>
                      <a:pt x="1876" y="1976"/>
                    </a:cubicBezTo>
                    <a:cubicBezTo>
                      <a:pt x="1934" y="1914"/>
                      <a:pt x="1942" y="1842"/>
                      <a:pt x="1907" y="1777"/>
                    </a:cubicBezTo>
                    <a:cubicBezTo>
                      <a:pt x="1904" y="1741"/>
                      <a:pt x="1897" y="1707"/>
                      <a:pt x="1889" y="1675"/>
                    </a:cubicBezTo>
                    <a:cubicBezTo>
                      <a:pt x="1846" y="1497"/>
                      <a:pt x="1764" y="1323"/>
                      <a:pt x="1687" y="1148"/>
                    </a:cubicBezTo>
                    <a:cubicBezTo>
                      <a:pt x="1612" y="978"/>
                      <a:pt x="1551" y="806"/>
                      <a:pt x="1496" y="633"/>
                    </a:cubicBezTo>
                    <a:cubicBezTo>
                      <a:pt x="1470" y="548"/>
                      <a:pt x="1444" y="462"/>
                      <a:pt x="1426" y="376"/>
                    </a:cubicBezTo>
                    <a:cubicBezTo>
                      <a:pt x="1417" y="335"/>
                      <a:pt x="1398" y="165"/>
                      <a:pt x="1388" y="155"/>
                    </a:cubicBezTo>
                    <a:cubicBezTo>
                      <a:pt x="1371" y="138"/>
                      <a:pt x="1253" y="89"/>
                      <a:pt x="1222" y="76"/>
                    </a:cubicBezTo>
                    <a:cubicBezTo>
                      <a:pt x="1138" y="41"/>
                      <a:pt x="1035" y="27"/>
                      <a:pt x="928" y="27"/>
                    </a:cubicBezTo>
                    <a:cubicBezTo>
                      <a:pt x="765" y="27"/>
                      <a:pt x="595" y="61"/>
                      <a:pt x="474" y="108"/>
                    </a:cubicBezTo>
                    <a:cubicBezTo>
                      <a:pt x="229" y="203"/>
                      <a:pt x="91" y="347"/>
                      <a:pt x="39" y="505"/>
                    </a:cubicBezTo>
                    <a:lnTo>
                      <a:pt x="39" y="505"/>
                    </a:lnTo>
                    <a:lnTo>
                      <a:pt x="39" y="505"/>
                    </a:lnTo>
                    <a:lnTo>
                      <a:pt x="39" y="505"/>
                    </a:lnTo>
                    <a:lnTo>
                      <a:pt x="39" y="505"/>
                    </a:lnTo>
                    <a:cubicBezTo>
                      <a:pt x="147" y="788"/>
                      <a:pt x="277" y="1068"/>
                      <a:pt x="414" y="1347"/>
                    </a:cubicBezTo>
                    <a:cubicBezTo>
                      <a:pt x="488" y="1498"/>
                      <a:pt x="566" y="1649"/>
                      <a:pt x="635" y="1801"/>
                    </a:cubicBezTo>
                    <a:cubicBezTo>
                      <a:pt x="637" y="1805"/>
                      <a:pt x="638" y="1809"/>
                      <a:pt x="640" y="1813"/>
                    </a:cubicBezTo>
                    <a:cubicBezTo>
                      <a:pt x="627" y="1825"/>
                      <a:pt x="616" y="1838"/>
                      <a:pt x="606" y="1852"/>
                    </a:cubicBezTo>
                    <a:cubicBezTo>
                      <a:pt x="602" y="1842"/>
                      <a:pt x="598" y="1833"/>
                      <a:pt x="593" y="1824"/>
                    </a:cubicBezTo>
                    <a:cubicBezTo>
                      <a:pt x="523" y="1666"/>
                      <a:pt x="442" y="1511"/>
                      <a:pt x="366" y="1355"/>
                    </a:cubicBezTo>
                    <a:cubicBezTo>
                      <a:pt x="291" y="1202"/>
                      <a:pt x="40" y="620"/>
                      <a:pt x="2" y="510"/>
                    </a:cubicBezTo>
                    <a:cubicBezTo>
                      <a:pt x="1" y="506"/>
                      <a:pt x="0" y="501"/>
                      <a:pt x="0" y="496"/>
                    </a:cubicBezTo>
                    <a:cubicBezTo>
                      <a:pt x="0" y="468"/>
                      <a:pt x="25" y="439"/>
                      <a:pt x="38" y="411"/>
                    </a:cubicBezTo>
                    <a:cubicBezTo>
                      <a:pt x="47" y="391"/>
                      <a:pt x="56" y="372"/>
                      <a:pt x="68" y="352"/>
                    </a:cubicBezTo>
                    <a:cubicBezTo>
                      <a:pt x="94" y="313"/>
                      <a:pt x="132" y="275"/>
                      <a:pt x="174" y="239"/>
                    </a:cubicBezTo>
                    <a:cubicBezTo>
                      <a:pt x="257" y="170"/>
                      <a:pt x="370" y="108"/>
                      <a:pt x="502" y="65"/>
                    </a:cubicBezTo>
                    <a:cubicBezTo>
                      <a:pt x="562" y="45"/>
                      <a:pt x="633" y="30"/>
                      <a:pt x="700" y="18"/>
                    </a:cubicBezTo>
                    <a:cubicBezTo>
                      <a:pt x="770" y="6"/>
                      <a:pt x="841" y="0"/>
                      <a:pt x="913" y="0"/>
                    </a:cubicBezTo>
                    <a:cubicBezTo>
                      <a:pt x="973" y="0"/>
                      <a:pt x="1033" y="5"/>
                      <a:pt x="1092" y="14"/>
                    </a:cubicBezTo>
                    <a:cubicBezTo>
                      <a:pt x="1155" y="23"/>
                      <a:pt x="1213" y="39"/>
                      <a:pt x="1265" y="59"/>
                    </a:cubicBezTo>
                    <a:cubicBezTo>
                      <a:pt x="1303" y="73"/>
                      <a:pt x="1343" y="87"/>
                      <a:pt x="1374" y="105"/>
                    </a:cubicBezTo>
                    <a:cubicBezTo>
                      <a:pt x="1392" y="117"/>
                      <a:pt x="1432" y="130"/>
                      <a:pt x="1442" y="143"/>
                    </a:cubicBezTo>
                    <a:cubicBezTo>
                      <a:pt x="1450" y="154"/>
                      <a:pt x="1451" y="167"/>
                      <a:pt x="1452" y="178"/>
                    </a:cubicBezTo>
                    <a:cubicBezTo>
                      <a:pt x="1452" y="181"/>
                      <a:pt x="1452" y="184"/>
                      <a:pt x="1452" y="187"/>
                    </a:cubicBezTo>
                    <a:cubicBezTo>
                      <a:pt x="1452" y="203"/>
                      <a:pt x="1449" y="219"/>
                      <a:pt x="1449" y="234"/>
                    </a:cubicBezTo>
                    <a:lnTo>
                      <a:pt x="1449" y="234"/>
                    </a:lnTo>
                    <a:lnTo>
                      <a:pt x="1449" y="234"/>
                    </a:lnTo>
                    <a:cubicBezTo>
                      <a:pt x="1449" y="240"/>
                      <a:pt x="1450" y="245"/>
                      <a:pt x="1451" y="250"/>
                    </a:cubicBezTo>
                    <a:cubicBezTo>
                      <a:pt x="1460" y="302"/>
                      <a:pt x="1468" y="353"/>
                      <a:pt x="1481" y="404"/>
                    </a:cubicBezTo>
                    <a:cubicBezTo>
                      <a:pt x="1494" y="457"/>
                      <a:pt x="1509" y="509"/>
                      <a:pt x="1525" y="560"/>
                    </a:cubicBezTo>
                    <a:lnTo>
                      <a:pt x="1525" y="560"/>
                    </a:lnTo>
                    <a:cubicBezTo>
                      <a:pt x="1554" y="550"/>
                      <a:pt x="1585" y="540"/>
                      <a:pt x="1616" y="531"/>
                    </a:cubicBezTo>
                    <a:cubicBezTo>
                      <a:pt x="1618" y="538"/>
                      <a:pt x="1621" y="545"/>
                      <a:pt x="1624" y="552"/>
                    </a:cubicBezTo>
                    <a:cubicBezTo>
                      <a:pt x="1593" y="561"/>
                      <a:pt x="1562" y="571"/>
                      <a:pt x="1532" y="581"/>
                    </a:cubicBezTo>
                    <a:lnTo>
                      <a:pt x="1531" y="581"/>
                    </a:lnTo>
                    <a:cubicBezTo>
                      <a:pt x="1542" y="617"/>
                      <a:pt x="1554" y="653"/>
                      <a:pt x="1566" y="688"/>
                    </a:cubicBezTo>
                    <a:cubicBezTo>
                      <a:pt x="1628" y="872"/>
                      <a:pt x="1698" y="1053"/>
                      <a:pt x="1779" y="1234"/>
                    </a:cubicBezTo>
                    <a:cubicBezTo>
                      <a:pt x="1855" y="1405"/>
                      <a:pt x="1939" y="1581"/>
                      <a:pt x="1956" y="1757"/>
                    </a:cubicBezTo>
                    <a:cubicBezTo>
                      <a:pt x="1966" y="1861"/>
                      <a:pt x="1949" y="1990"/>
                      <a:pt x="1768" y="2047"/>
                    </a:cubicBezTo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2" name="Freeform 1143">
                <a:extLst>
                  <a:ext uri="{FF2B5EF4-FFF2-40B4-BE49-F238E27FC236}">
                    <a16:creationId xmlns:a16="http://schemas.microsoft.com/office/drawing/2014/main" id="{293199B6-8953-42E3-8EB2-5C909A697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2169" y="2917825"/>
                <a:ext cx="1588" cy="0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1" y="2"/>
                      <a:pt x="1" y="1"/>
                      <a:pt x="0" y="0"/>
                    </a:cubicBezTo>
                    <a:cubicBezTo>
                      <a:pt x="1" y="1"/>
                      <a:pt x="1" y="2"/>
                      <a:pt x="1" y="3"/>
                    </a:cubicBezTo>
                    <a:close/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3" name="Freeform 1144">
                <a:extLst>
                  <a:ext uri="{FF2B5EF4-FFF2-40B4-BE49-F238E27FC236}">
                    <a16:creationId xmlns:a16="http://schemas.microsoft.com/office/drawing/2014/main" id="{766E2134-FCD0-4A27-9BA5-D5E7585654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78831" y="2757488"/>
                <a:ext cx="666750" cy="307975"/>
              </a:xfrm>
              <a:custGeom>
                <a:avLst/>
                <a:gdLst>
                  <a:gd name="T0" fmla="*/ 336 w 1336"/>
                  <a:gd name="T1" fmla="*/ 557 h 617"/>
                  <a:gd name="T2" fmla="*/ 202 w 1336"/>
                  <a:gd name="T3" fmla="*/ 494 h 617"/>
                  <a:gd name="T4" fmla="*/ 188 w 1336"/>
                  <a:gd name="T5" fmla="*/ 491 h 617"/>
                  <a:gd name="T6" fmla="*/ 68 w 1336"/>
                  <a:gd name="T7" fmla="*/ 324 h 617"/>
                  <a:gd name="T8" fmla="*/ 67 w 1336"/>
                  <a:gd name="T9" fmla="*/ 321 h 617"/>
                  <a:gd name="T10" fmla="*/ 34 w 1336"/>
                  <a:gd name="T11" fmla="*/ 112 h 617"/>
                  <a:gd name="T12" fmla="*/ 128 w 1336"/>
                  <a:gd name="T13" fmla="*/ 347 h 617"/>
                  <a:gd name="T14" fmla="*/ 254 w 1336"/>
                  <a:gd name="T15" fmla="*/ 178 h 617"/>
                  <a:gd name="T16" fmla="*/ 384 w 1336"/>
                  <a:gd name="T17" fmla="*/ 103 h 617"/>
                  <a:gd name="T18" fmla="*/ 833 w 1336"/>
                  <a:gd name="T19" fmla="*/ 0 h 617"/>
                  <a:gd name="T20" fmla="*/ 1146 w 1336"/>
                  <a:gd name="T21" fmla="*/ 50 h 617"/>
                  <a:gd name="T22" fmla="*/ 1291 w 1336"/>
                  <a:gd name="T23" fmla="*/ 184 h 617"/>
                  <a:gd name="T24" fmla="*/ 1302 w 1336"/>
                  <a:gd name="T25" fmla="*/ 105 h 617"/>
                  <a:gd name="T26" fmla="*/ 1270 w 1336"/>
                  <a:gd name="T27" fmla="*/ 275 h 617"/>
                  <a:gd name="T28" fmla="*/ 1138 w 1336"/>
                  <a:gd name="T29" fmla="*/ 353 h 617"/>
                  <a:gd name="T30" fmla="*/ 1127 w 1336"/>
                  <a:gd name="T31" fmla="*/ 354 h 617"/>
                  <a:gd name="T32" fmla="*/ 919 w 1336"/>
                  <a:gd name="T33" fmla="*/ 368 h 617"/>
                  <a:gd name="T34" fmla="*/ 910 w 1336"/>
                  <a:gd name="T35" fmla="*/ 373 h 617"/>
                  <a:gd name="T36" fmla="*/ 205 w 1336"/>
                  <a:gd name="T37" fmla="*/ 285 h 617"/>
                  <a:gd name="T38" fmla="*/ 545 w 1336"/>
                  <a:gd name="T39" fmla="*/ 568 h 617"/>
                  <a:gd name="T40" fmla="*/ 1014 w 1336"/>
                  <a:gd name="T41" fmla="*/ 612 h 617"/>
                  <a:gd name="T42" fmla="*/ 891 w 1336"/>
                  <a:gd name="T43" fmla="*/ 158 h 617"/>
                  <a:gd name="T44" fmla="*/ 991 w 1336"/>
                  <a:gd name="T45" fmla="*/ 344 h 617"/>
                  <a:gd name="T46" fmla="*/ 853 w 1336"/>
                  <a:gd name="T47" fmla="*/ 29 h 617"/>
                  <a:gd name="T48" fmla="*/ 966 w 1336"/>
                  <a:gd name="T49" fmla="*/ 171 h 617"/>
                  <a:gd name="T50" fmla="*/ 942 w 1336"/>
                  <a:gd name="T51" fmla="*/ 161 h 617"/>
                  <a:gd name="T52" fmla="*/ 937 w 1336"/>
                  <a:gd name="T53" fmla="*/ 161 h 617"/>
                  <a:gd name="T54" fmla="*/ 809 w 1336"/>
                  <a:gd name="T55" fmla="*/ 30 h 617"/>
                  <a:gd name="T56" fmla="*/ 607 w 1336"/>
                  <a:gd name="T57" fmla="*/ 59 h 617"/>
                  <a:gd name="T58" fmla="*/ 727 w 1336"/>
                  <a:gd name="T59" fmla="*/ 263 h 617"/>
                  <a:gd name="T60" fmla="*/ 915 w 1336"/>
                  <a:gd name="T61" fmla="*/ 146 h 617"/>
                  <a:gd name="T62" fmla="*/ 809 w 1336"/>
                  <a:gd name="T63" fmla="*/ 30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6" h="617">
                    <a:moveTo>
                      <a:pt x="826" y="617"/>
                    </a:moveTo>
                    <a:cubicBezTo>
                      <a:pt x="655" y="617"/>
                      <a:pt x="481" y="602"/>
                      <a:pt x="336" y="557"/>
                    </a:cubicBezTo>
                    <a:lnTo>
                      <a:pt x="336" y="557"/>
                    </a:lnTo>
                    <a:cubicBezTo>
                      <a:pt x="278" y="539"/>
                      <a:pt x="235" y="518"/>
                      <a:pt x="202" y="494"/>
                    </a:cubicBezTo>
                    <a:cubicBezTo>
                      <a:pt x="201" y="494"/>
                      <a:pt x="199" y="494"/>
                      <a:pt x="198" y="494"/>
                    </a:cubicBezTo>
                    <a:cubicBezTo>
                      <a:pt x="195" y="494"/>
                      <a:pt x="191" y="493"/>
                      <a:pt x="188" y="491"/>
                    </a:cubicBezTo>
                    <a:cubicBezTo>
                      <a:pt x="145" y="460"/>
                      <a:pt x="118" y="427"/>
                      <a:pt x="98" y="392"/>
                    </a:cubicBezTo>
                    <a:cubicBezTo>
                      <a:pt x="86" y="370"/>
                      <a:pt x="77" y="347"/>
                      <a:pt x="68" y="324"/>
                    </a:cubicBezTo>
                    <a:lnTo>
                      <a:pt x="68" y="324"/>
                    </a:lnTo>
                    <a:cubicBezTo>
                      <a:pt x="68" y="323"/>
                      <a:pt x="68" y="322"/>
                      <a:pt x="67" y="321"/>
                    </a:cubicBezTo>
                    <a:cubicBezTo>
                      <a:pt x="47" y="264"/>
                      <a:pt x="25" y="207"/>
                      <a:pt x="0" y="151"/>
                    </a:cubicBezTo>
                    <a:cubicBezTo>
                      <a:pt x="10" y="137"/>
                      <a:pt x="21" y="124"/>
                      <a:pt x="34" y="112"/>
                    </a:cubicBezTo>
                    <a:cubicBezTo>
                      <a:pt x="63" y="176"/>
                      <a:pt x="90" y="239"/>
                      <a:pt x="112" y="304"/>
                    </a:cubicBezTo>
                    <a:cubicBezTo>
                      <a:pt x="117" y="318"/>
                      <a:pt x="123" y="332"/>
                      <a:pt x="128" y="347"/>
                    </a:cubicBezTo>
                    <a:cubicBezTo>
                      <a:pt x="137" y="289"/>
                      <a:pt x="182" y="229"/>
                      <a:pt x="254" y="178"/>
                    </a:cubicBezTo>
                    <a:lnTo>
                      <a:pt x="254" y="178"/>
                    </a:lnTo>
                    <a:cubicBezTo>
                      <a:pt x="273" y="164"/>
                      <a:pt x="294" y="151"/>
                      <a:pt x="316" y="138"/>
                    </a:cubicBezTo>
                    <a:cubicBezTo>
                      <a:pt x="338" y="126"/>
                      <a:pt x="361" y="114"/>
                      <a:pt x="384" y="103"/>
                    </a:cubicBezTo>
                    <a:cubicBezTo>
                      <a:pt x="384" y="103"/>
                      <a:pt x="384" y="103"/>
                      <a:pt x="384" y="103"/>
                    </a:cubicBezTo>
                    <a:cubicBezTo>
                      <a:pt x="510" y="44"/>
                      <a:pt x="666" y="2"/>
                      <a:pt x="833" y="0"/>
                    </a:cubicBezTo>
                    <a:cubicBezTo>
                      <a:pt x="837" y="0"/>
                      <a:pt x="841" y="0"/>
                      <a:pt x="845" y="0"/>
                    </a:cubicBezTo>
                    <a:cubicBezTo>
                      <a:pt x="951" y="0"/>
                      <a:pt x="1062" y="17"/>
                      <a:pt x="1146" y="50"/>
                    </a:cubicBezTo>
                    <a:cubicBezTo>
                      <a:pt x="1146" y="50"/>
                      <a:pt x="1147" y="50"/>
                      <a:pt x="1147" y="50"/>
                    </a:cubicBezTo>
                    <a:cubicBezTo>
                      <a:pt x="1227" y="82"/>
                      <a:pt x="1284" y="126"/>
                      <a:pt x="1291" y="184"/>
                    </a:cubicBezTo>
                    <a:cubicBezTo>
                      <a:pt x="1299" y="158"/>
                      <a:pt x="1302" y="132"/>
                      <a:pt x="1302" y="105"/>
                    </a:cubicBezTo>
                    <a:lnTo>
                      <a:pt x="1302" y="105"/>
                    </a:lnTo>
                    <a:cubicBezTo>
                      <a:pt x="1302" y="96"/>
                      <a:pt x="1302" y="86"/>
                      <a:pt x="1301" y="76"/>
                    </a:cubicBezTo>
                    <a:cubicBezTo>
                      <a:pt x="1336" y="141"/>
                      <a:pt x="1328" y="213"/>
                      <a:pt x="1270" y="275"/>
                    </a:cubicBezTo>
                    <a:cubicBezTo>
                      <a:pt x="1242" y="305"/>
                      <a:pt x="1205" y="329"/>
                      <a:pt x="1162" y="346"/>
                    </a:cubicBezTo>
                    <a:cubicBezTo>
                      <a:pt x="1154" y="349"/>
                      <a:pt x="1146" y="351"/>
                      <a:pt x="1138" y="353"/>
                    </a:cubicBezTo>
                    <a:cubicBezTo>
                      <a:pt x="1135" y="354"/>
                      <a:pt x="1133" y="354"/>
                      <a:pt x="1131" y="354"/>
                    </a:cubicBezTo>
                    <a:cubicBezTo>
                      <a:pt x="1129" y="354"/>
                      <a:pt x="1128" y="354"/>
                      <a:pt x="1127" y="354"/>
                    </a:cubicBezTo>
                    <a:cubicBezTo>
                      <a:pt x="1085" y="366"/>
                      <a:pt x="1039" y="374"/>
                      <a:pt x="990" y="374"/>
                    </a:cubicBezTo>
                    <a:cubicBezTo>
                      <a:pt x="967" y="374"/>
                      <a:pt x="943" y="372"/>
                      <a:pt x="919" y="368"/>
                    </a:cubicBezTo>
                    <a:cubicBezTo>
                      <a:pt x="919" y="371"/>
                      <a:pt x="916" y="373"/>
                      <a:pt x="911" y="373"/>
                    </a:cubicBezTo>
                    <a:cubicBezTo>
                      <a:pt x="911" y="373"/>
                      <a:pt x="910" y="373"/>
                      <a:pt x="910" y="373"/>
                    </a:cubicBezTo>
                    <a:cubicBezTo>
                      <a:pt x="670" y="346"/>
                      <a:pt x="622" y="176"/>
                      <a:pt x="580" y="66"/>
                    </a:cubicBezTo>
                    <a:cubicBezTo>
                      <a:pt x="412" y="111"/>
                      <a:pt x="267" y="191"/>
                      <a:pt x="205" y="285"/>
                    </a:cubicBezTo>
                    <a:cubicBezTo>
                      <a:pt x="170" y="338"/>
                      <a:pt x="157" y="401"/>
                      <a:pt x="210" y="452"/>
                    </a:cubicBezTo>
                    <a:cubicBezTo>
                      <a:pt x="279" y="519"/>
                      <a:pt x="413" y="551"/>
                      <a:pt x="545" y="568"/>
                    </a:cubicBezTo>
                    <a:cubicBezTo>
                      <a:pt x="620" y="578"/>
                      <a:pt x="695" y="584"/>
                      <a:pt x="771" y="586"/>
                    </a:cubicBezTo>
                    <a:cubicBezTo>
                      <a:pt x="849" y="600"/>
                      <a:pt x="931" y="608"/>
                      <a:pt x="1014" y="612"/>
                    </a:cubicBezTo>
                    <a:cubicBezTo>
                      <a:pt x="953" y="615"/>
                      <a:pt x="890" y="617"/>
                      <a:pt x="826" y="617"/>
                    </a:cubicBezTo>
                    <a:moveTo>
                      <a:pt x="891" y="158"/>
                    </a:moveTo>
                    <a:cubicBezTo>
                      <a:pt x="746" y="158"/>
                      <a:pt x="733" y="269"/>
                      <a:pt x="842" y="317"/>
                    </a:cubicBezTo>
                    <a:cubicBezTo>
                      <a:pt x="886" y="336"/>
                      <a:pt x="939" y="344"/>
                      <a:pt x="991" y="344"/>
                    </a:cubicBezTo>
                    <a:cubicBezTo>
                      <a:pt x="1088" y="344"/>
                      <a:pt x="1183" y="314"/>
                      <a:pt x="1218" y="260"/>
                    </a:cubicBezTo>
                    <a:cubicBezTo>
                      <a:pt x="1309" y="122"/>
                      <a:pt x="1081" y="32"/>
                      <a:pt x="853" y="29"/>
                    </a:cubicBezTo>
                    <a:cubicBezTo>
                      <a:pt x="898" y="73"/>
                      <a:pt x="924" y="124"/>
                      <a:pt x="971" y="167"/>
                    </a:cubicBezTo>
                    <a:cubicBezTo>
                      <a:pt x="972" y="169"/>
                      <a:pt x="970" y="171"/>
                      <a:pt x="966" y="171"/>
                    </a:cubicBezTo>
                    <a:cubicBezTo>
                      <a:pt x="966" y="171"/>
                      <a:pt x="965" y="171"/>
                      <a:pt x="964" y="171"/>
                    </a:cubicBezTo>
                    <a:cubicBezTo>
                      <a:pt x="956" y="168"/>
                      <a:pt x="949" y="165"/>
                      <a:pt x="942" y="161"/>
                    </a:cubicBezTo>
                    <a:cubicBezTo>
                      <a:pt x="941" y="162"/>
                      <a:pt x="941" y="162"/>
                      <a:pt x="940" y="162"/>
                    </a:cubicBezTo>
                    <a:cubicBezTo>
                      <a:pt x="939" y="162"/>
                      <a:pt x="938" y="161"/>
                      <a:pt x="937" y="161"/>
                    </a:cubicBezTo>
                    <a:cubicBezTo>
                      <a:pt x="920" y="159"/>
                      <a:pt x="905" y="158"/>
                      <a:pt x="891" y="158"/>
                    </a:cubicBezTo>
                    <a:moveTo>
                      <a:pt x="809" y="30"/>
                    </a:moveTo>
                    <a:cubicBezTo>
                      <a:pt x="787" y="31"/>
                      <a:pt x="764" y="32"/>
                      <a:pt x="742" y="35"/>
                    </a:cubicBezTo>
                    <a:cubicBezTo>
                      <a:pt x="696" y="41"/>
                      <a:pt x="651" y="49"/>
                      <a:pt x="607" y="59"/>
                    </a:cubicBezTo>
                    <a:cubicBezTo>
                      <a:pt x="645" y="113"/>
                      <a:pt x="663" y="169"/>
                      <a:pt x="698" y="223"/>
                    </a:cubicBezTo>
                    <a:cubicBezTo>
                      <a:pt x="707" y="236"/>
                      <a:pt x="716" y="250"/>
                      <a:pt x="727" y="263"/>
                    </a:cubicBezTo>
                    <a:cubicBezTo>
                      <a:pt x="705" y="205"/>
                      <a:pt x="753" y="143"/>
                      <a:pt x="866" y="143"/>
                    </a:cubicBezTo>
                    <a:cubicBezTo>
                      <a:pt x="881" y="143"/>
                      <a:pt x="897" y="144"/>
                      <a:pt x="915" y="146"/>
                    </a:cubicBezTo>
                    <a:cubicBezTo>
                      <a:pt x="896" y="134"/>
                      <a:pt x="881" y="120"/>
                      <a:pt x="868" y="106"/>
                    </a:cubicBezTo>
                    <a:cubicBezTo>
                      <a:pt x="848" y="82"/>
                      <a:pt x="821" y="56"/>
                      <a:pt x="809" y="30"/>
                    </a:cubicBezTo>
                    <a:close/>
                  </a:path>
                </a:pathLst>
              </a:custGeom>
              <a:solidFill>
                <a:srgbClr val="7531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4" name="Freeform 1145">
                <a:extLst>
                  <a:ext uri="{FF2B5EF4-FFF2-40B4-BE49-F238E27FC236}">
                    <a16:creationId xmlns:a16="http://schemas.microsoft.com/office/drawing/2014/main" id="{086A02DD-D8A8-4DF9-A589-18EFAB2EDD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92194" y="1924050"/>
                <a:ext cx="736600" cy="1057275"/>
              </a:xfrm>
              <a:custGeom>
                <a:avLst/>
                <a:gdLst>
                  <a:gd name="T0" fmla="*/ 1065 w 1475"/>
                  <a:gd name="T1" fmla="*/ 2118 h 2118"/>
                  <a:gd name="T2" fmla="*/ 608 w 1475"/>
                  <a:gd name="T3" fmla="*/ 2012 h 2118"/>
                  <a:gd name="T4" fmla="*/ 0 w 1475"/>
                  <a:gd name="T5" fmla="*/ 1910 h 2118"/>
                  <a:gd name="T6" fmla="*/ 54 w 1475"/>
                  <a:gd name="T7" fmla="*/ 1888 h 2118"/>
                  <a:gd name="T8" fmla="*/ 461 w 1475"/>
                  <a:gd name="T9" fmla="*/ 1949 h 2118"/>
                  <a:gd name="T10" fmla="*/ 1029 w 1475"/>
                  <a:gd name="T11" fmla="*/ 2078 h 2118"/>
                  <a:gd name="T12" fmla="*/ 1196 w 1475"/>
                  <a:gd name="T13" fmla="*/ 2111 h 2118"/>
                  <a:gd name="T14" fmla="*/ 1065 w 1475"/>
                  <a:gd name="T15" fmla="*/ 2118 h 2118"/>
                  <a:gd name="T16" fmla="*/ 839 w 1475"/>
                  <a:gd name="T17" fmla="*/ 1488 h 2118"/>
                  <a:gd name="T18" fmla="*/ 867 w 1475"/>
                  <a:gd name="T19" fmla="*/ 1422 h 2118"/>
                  <a:gd name="T20" fmla="*/ 987 w 1475"/>
                  <a:gd name="T21" fmla="*/ 1166 h 2118"/>
                  <a:gd name="T22" fmla="*/ 1179 w 1475"/>
                  <a:gd name="T23" fmla="*/ 634 h 2118"/>
                  <a:gd name="T24" fmla="*/ 1249 w 1475"/>
                  <a:gd name="T25" fmla="*/ 402 h 2118"/>
                  <a:gd name="T26" fmla="*/ 613 w 1475"/>
                  <a:gd name="T27" fmla="*/ 308 h 2118"/>
                  <a:gd name="T28" fmla="*/ 561 w 1475"/>
                  <a:gd name="T29" fmla="*/ 274 h 2118"/>
                  <a:gd name="T30" fmla="*/ 585 w 1475"/>
                  <a:gd name="T31" fmla="*/ 277 h 2118"/>
                  <a:gd name="T32" fmla="*/ 596 w 1475"/>
                  <a:gd name="T33" fmla="*/ 278 h 2118"/>
                  <a:gd name="T34" fmla="*/ 1258 w 1475"/>
                  <a:gd name="T35" fmla="*/ 373 h 2118"/>
                  <a:gd name="T36" fmla="*/ 1324 w 1475"/>
                  <a:gd name="T37" fmla="*/ 89 h 2118"/>
                  <a:gd name="T38" fmla="*/ 1402 w 1475"/>
                  <a:gd name="T39" fmla="*/ 37 h 2118"/>
                  <a:gd name="T40" fmla="*/ 1475 w 1475"/>
                  <a:gd name="T41" fmla="*/ 0 h 2118"/>
                  <a:gd name="T42" fmla="*/ 1418 w 1475"/>
                  <a:gd name="T43" fmla="*/ 28 h 2118"/>
                  <a:gd name="T44" fmla="*/ 1418 w 1475"/>
                  <a:gd name="T45" fmla="*/ 28 h 2118"/>
                  <a:gd name="T46" fmla="*/ 1418 w 1475"/>
                  <a:gd name="T47" fmla="*/ 28 h 2118"/>
                  <a:gd name="T48" fmla="*/ 1422 w 1475"/>
                  <a:gd name="T49" fmla="*/ 50 h 2118"/>
                  <a:gd name="T50" fmla="*/ 1352 w 1475"/>
                  <a:gd name="T51" fmla="*/ 81 h 2118"/>
                  <a:gd name="T52" fmla="*/ 1352 w 1475"/>
                  <a:gd name="T53" fmla="*/ 81 h 2118"/>
                  <a:gd name="T54" fmla="*/ 1352 w 1475"/>
                  <a:gd name="T55" fmla="*/ 81 h 2118"/>
                  <a:gd name="T56" fmla="*/ 1352 w 1475"/>
                  <a:gd name="T57" fmla="*/ 81 h 2118"/>
                  <a:gd name="T58" fmla="*/ 1353 w 1475"/>
                  <a:gd name="T59" fmla="*/ 82 h 2118"/>
                  <a:gd name="T60" fmla="*/ 1359 w 1475"/>
                  <a:gd name="T61" fmla="*/ 143 h 2118"/>
                  <a:gd name="T62" fmla="*/ 1325 w 1475"/>
                  <a:gd name="T63" fmla="*/ 323 h 2118"/>
                  <a:gd name="T64" fmla="*/ 1247 w 1475"/>
                  <a:gd name="T65" fmla="*/ 578 h 2118"/>
                  <a:gd name="T66" fmla="*/ 1102 w 1475"/>
                  <a:gd name="T67" fmla="*/ 1015 h 2118"/>
                  <a:gd name="T68" fmla="*/ 877 w 1475"/>
                  <a:gd name="T69" fmla="*/ 1425 h 2118"/>
                  <a:gd name="T70" fmla="*/ 874 w 1475"/>
                  <a:gd name="T71" fmla="*/ 1431 h 2118"/>
                  <a:gd name="T72" fmla="*/ 873 w 1475"/>
                  <a:gd name="T73" fmla="*/ 1432 h 2118"/>
                  <a:gd name="T74" fmla="*/ 872 w 1475"/>
                  <a:gd name="T75" fmla="*/ 1433 h 2118"/>
                  <a:gd name="T76" fmla="*/ 839 w 1475"/>
                  <a:gd name="T77" fmla="*/ 1488 h 2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5" h="2118">
                    <a:moveTo>
                      <a:pt x="1065" y="2118"/>
                    </a:moveTo>
                    <a:cubicBezTo>
                      <a:pt x="910" y="2087"/>
                      <a:pt x="760" y="2048"/>
                      <a:pt x="608" y="2012"/>
                    </a:cubicBezTo>
                    <a:cubicBezTo>
                      <a:pt x="409" y="1966"/>
                      <a:pt x="206" y="1935"/>
                      <a:pt x="0" y="1910"/>
                    </a:cubicBezTo>
                    <a:cubicBezTo>
                      <a:pt x="18" y="1903"/>
                      <a:pt x="36" y="1895"/>
                      <a:pt x="54" y="1888"/>
                    </a:cubicBezTo>
                    <a:cubicBezTo>
                      <a:pt x="192" y="1905"/>
                      <a:pt x="329" y="1923"/>
                      <a:pt x="461" y="1949"/>
                    </a:cubicBezTo>
                    <a:cubicBezTo>
                      <a:pt x="655" y="1986"/>
                      <a:pt x="839" y="2037"/>
                      <a:pt x="1029" y="2078"/>
                    </a:cubicBezTo>
                    <a:cubicBezTo>
                      <a:pt x="1083" y="2090"/>
                      <a:pt x="1139" y="2101"/>
                      <a:pt x="1196" y="2111"/>
                    </a:cubicBezTo>
                    <a:cubicBezTo>
                      <a:pt x="1153" y="2114"/>
                      <a:pt x="1108" y="2116"/>
                      <a:pt x="1065" y="2118"/>
                    </a:cubicBezTo>
                    <a:moveTo>
                      <a:pt x="839" y="1488"/>
                    </a:moveTo>
                    <a:cubicBezTo>
                      <a:pt x="847" y="1466"/>
                      <a:pt x="857" y="1444"/>
                      <a:pt x="867" y="1422"/>
                    </a:cubicBezTo>
                    <a:cubicBezTo>
                      <a:pt x="908" y="1337"/>
                      <a:pt x="950" y="1252"/>
                      <a:pt x="987" y="1166"/>
                    </a:cubicBezTo>
                    <a:cubicBezTo>
                      <a:pt x="1064" y="990"/>
                      <a:pt x="1125" y="813"/>
                      <a:pt x="1179" y="634"/>
                    </a:cubicBezTo>
                    <a:cubicBezTo>
                      <a:pt x="1203" y="557"/>
                      <a:pt x="1227" y="479"/>
                      <a:pt x="1249" y="402"/>
                    </a:cubicBezTo>
                    <a:cubicBezTo>
                      <a:pt x="1041" y="365"/>
                      <a:pt x="828" y="335"/>
                      <a:pt x="613" y="308"/>
                    </a:cubicBezTo>
                    <a:cubicBezTo>
                      <a:pt x="596" y="296"/>
                      <a:pt x="579" y="285"/>
                      <a:pt x="561" y="274"/>
                    </a:cubicBezTo>
                    <a:cubicBezTo>
                      <a:pt x="569" y="275"/>
                      <a:pt x="577" y="276"/>
                      <a:pt x="585" y="277"/>
                    </a:cubicBezTo>
                    <a:cubicBezTo>
                      <a:pt x="588" y="277"/>
                      <a:pt x="592" y="278"/>
                      <a:pt x="596" y="278"/>
                    </a:cubicBezTo>
                    <a:cubicBezTo>
                      <a:pt x="817" y="307"/>
                      <a:pt x="1041" y="334"/>
                      <a:pt x="1258" y="373"/>
                    </a:cubicBezTo>
                    <a:cubicBezTo>
                      <a:pt x="1284" y="279"/>
                      <a:pt x="1308" y="185"/>
                      <a:pt x="1324" y="89"/>
                    </a:cubicBezTo>
                    <a:cubicBezTo>
                      <a:pt x="1328" y="65"/>
                      <a:pt x="1372" y="53"/>
                      <a:pt x="1402" y="37"/>
                    </a:cubicBezTo>
                    <a:cubicBezTo>
                      <a:pt x="1425" y="24"/>
                      <a:pt x="1450" y="12"/>
                      <a:pt x="1475" y="0"/>
                    </a:cubicBezTo>
                    <a:cubicBezTo>
                      <a:pt x="1455" y="9"/>
                      <a:pt x="1436" y="19"/>
                      <a:pt x="1418" y="28"/>
                    </a:cubicBezTo>
                    <a:lnTo>
                      <a:pt x="1418" y="28"/>
                    </a:lnTo>
                    <a:lnTo>
                      <a:pt x="1418" y="28"/>
                    </a:lnTo>
                    <a:cubicBezTo>
                      <a:pt x="1419" y="36"/>
                      <a:pt x="1421" y="43"/>
                      <a:pt x="1422" y="50"/>
                    </a:cubicBezTo>
                    <a:cubicBezTo>
                      <a:pt x="1399" y="60"/>
                      <a:pt x="1375" y="71"/>
                      <a:pt x="1352" y="81"/>
                    </a:cubicBezTo>
                    <a:lnTo>
                      <a:pt x="1352" y="81"/>
                    </a:lnTo>
                    <a:lnTo>
                      <a:pt x="1352" y="81"/>
                    </a:lnTo>
                    <a:lnTo>
                      <a:pt x="1352" y="81"/>
                    </a:lnTo>
                    <a:lnTo>
                      <a:pt x="1353" y="82"/>
                    </a:lnTo>
                    <a:cubicBezTo>
                      <a:pt x="1357" y="102"/>
                      <a:pt x="1359" y="122"/>
                      <a:pt x="1359" y="143"/>
                    </a:cubicBezTo>
                    <a:cubicBezTo>
                      <a:pt x="1359" y="203"/>
                      <a:pt x="1343" y="264"/>
                      <a:pt x="1325" y="323"/>
                    </a:cubicBezTo>
                    <a:cubicBezTo>
                      <a:pt x="1300" y="408"/>
                      <a:pt x="1273" y="493"/>
                      <a:pt x="1247" y="578"/>
                    </a:cubicBezTo>
                    <a:cubicBezTo>
                      <a:pt x="1203" y="724"/>
                      <a:pt x="1159" y="870"/>
                      <a:pt x="1102" y="1015"/>
                    </a:cubicBezTo>
                    <a:cubicBezTo>
                      <a:pt x="1035" y="1153"/>
                      <a:pt x="960" y="1290"/>
                      <a:pt x="877" y="1425"/>
                    </a:cubicBezTo>
                    <a:cubicBezTo>
                      <a:pt x="876" y="1427"/>
                      <a:pt x="875" y="1429"/>
                      <a:pt x="874" y="1431"/>
                    </a:cubicBezTo>
                    <a:cubicBezTo>
                      <a:pt x="873" y="1431"/>
                      <a:pt x="873" y="1432"/>
                      <a:pt x="873" y="1432"/>
                    </a:cubicBezTo>
                    <a:cubicBezTo>
                      <a:pt x="873" y="1432"/>
                      <a:pt x="872" y="1432"/>
                      <a:pt x="872" y="1433"/>
                    </a:cubicBezTo>
                    <a:cubicBezTo>
                      <a:pt x="862" y="1450"/>
                      <a:pt x="850" y="1469"/>
                      <a:pt x="839" y="1488"/>
                    </a:cubicBezTo>
                  </a:path>
                </a:pathLst>
              </a:custGeom>
              <a:solidFill>
                <a:srgbClr val="8445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5" name="Freeform 1146">
                <a:extLst>
                  <a:ext uri="{FF2B5EF4-FFF2-40B4-BE49-F238E27FC236}">
                    <a16:creationId xmlns:a16="http://schemas.microsoft.com/office/drawing/2014/main" id="{DC275FB9-B9AC-4461-A869-AA26FFCB5F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95419" y="2430463"/>
                <a:ext cx="652463" cy="574675"/>
              </a:xfrm>
              <a:custGeom>
                <a:avLst/>
                <a:gdLst>
                  <a:gd name="T0" fmla="*/ 606 w 1309"/>
                  <a:gd name="T1" fmla="*/ 1151 h 1151"/>
                  <a:gd name="T2" fmla="*/ 594 w 1309"/>
                  <a:gd name="T3" fmla="*/ 1148 h 1151"/>
                  <a:gd name="T4" fmla="*/ 417 w 1309"/>
                  <a:gd name="T5" fmla="*/ 1132 h 1151"/>
                  <a:gd name="T6" fmla="*/ 259 w 1309"/>
                  <a:gd name="T7" fmla="*/ 1103 h 1151"/>
                  <a:gd name="T8" fmla="*/ 390 w 1309"/>
                  <a:gd name="T9" fmla="*/ 1096 h 1151"/>
                  <a:gd name="T10" fmla="*/ 667 w 1309"/>
                  <a:gd name="T11" fmla="*/ 1121 h 1151"/>
                  <a:gd name="T12" fmla="*/ 701 w 1309"/>
                  <a:gd name="T13" fmla="*/ 1121 h 1151"/>
                  <a:gd name="T14" fmla="*/ 869 w 1309"/>
                  <a:gd name="T15" fmla="*/ 1102 h 1151"/>
                  <a:gd name="T16" fmla="*/ 935 w 1309"/>
                  <a:gd name="T17" fmla="*/ 1085 h 1151"/>
                  <a:gd name="T18" fmla="*/ 1139 w 1309"/>
                  <a:gd name="T19" fmla="*/ 976 h 1151"/>
                  <a:gd name="T20" fmla="*/ 1116 w 1309"/>
                  <a:gd name="T21" fmla="*/ 1040 h 1151"/>
                  <a:gd name="T22" fmla="*/ 1097 w 1309"/>
                  <a:gd name="T23" fmla="*/ 1051 h 1151"/>
                  <a:gd name="T24" fmla="*/ 1097 w 1309"/>
                  <a:gd name="T25" fmla="*/ 1051 h 1151"/>
                  <a:gd name="T26" fmla="*/ 1097 w 1309"/>
                  <a:gd name="T27" fmla="*/ 1051 h 1151"/>
                  <a:gd name="T28" fmla="*/ 1097 w 1309"/>
                  <a:gd name="T29" fmla="*/ 1051 h 1151"/>
                  <a:gd name="T30" fmla="*/ 1097 w 1309"/>
                  <a:gd name="T31" fmla="*/ 1051 h 1151"/>
                  <a:gd name="T32" fmla="*/ 1114 w 1309"/>
                  <a:gd name="T33" fmla="*/ 1045 h 1151"/>
                  <a:gd name="T34" fmla="*/ 1087 w 1309"/>
                  <a:gd name="T35" fmla="*/ 1087 h 1151"/>
                  <a:gd name="T36" fmla="*/ 1309 w 1309"/>
                  <a:gd name="T37" fmla="*/ 983 h 1151"/>
                  <a:gd name="T38" fmla="*/ 1273 w 1309"/>
                  <a:gd name="T39" fmla="*/ 1007 h 1151"/>
                  <a:gd name="T40" fmla="*/ 1125 w 1309"/>
                  <a:gd name="T41" fmla="*/ 1075 h 1151"/>
                  <a:gd name="T42" fmla="*/ 1101 w 1309"/>
                  <a:gd name="T43" fmla="*/ 1083 h 1151"/>
                  <a:gd name="T44" fmla="*/ 749 w 1309"/>
                  <a:gd name="T45" fmla="*/ 1145 h 1151"/>
                  <a:gd name="T46" fmla="*/ 733 w 1309"/>
                  <a:gd name="T47" fmla="*/ 1146 h 1151"/>
                  <a:gd name="T48" fmla="*/ 607 w 1309"/>
                  <a:gd name="T49" fmla="*/ 1151 h 1151"/>
                  <a:gd name="T50" fmla="*/ 606 w 1309"/>
                  <a:gd name="T51" fmla="*/ 1151 h 1151"/>
                  <a:gd name="T52" fmla="*/ 422 w 1309"/>
                  <a:gd name="T53" fmla="*/ 865 h 1151"/>
                  <a:gd name="T54" fmla="*/ 299 w 1309"/>
                  <a:gd name="T55" fmla="*/ 849 h 1151"/>
                  <a:gd name="T56" fmla="*/ 14 w 1309"/>
                  <a:gd name="T57" fmla="*/ 652 h 1151"/>
                  <a:gd name="T58" fmla="*/ 33 w 1309"/>
                  <a:gd name="T59" fmla="*/ 473 h 1151"/>
                  <a:gd name="T60" fmla="*/ 66 w 1309"/>
                  <a:gd name="T61" fmla="*/ 418 h 1151"/>
                  <a:gd name="T62" fmla="*/ 32 w 1309"/>
                  <a:gd name="T63" fmla="*/ 550 h 1151"/>
                  <a:gd name="T64" fmla="*/ 145 w 1309"/>
                  <a:gd name="T65" fmla="*/ 757 h 1151"/>
                  <a:gd name="T66" fmla="*/ 156 w 1309"/>
                  <a:gd name="T67" fmla="*/ 737 h 1151"/>
                  <a:gd name="T68" fmla="*/ 168 w 1309"/>
                  <a:gd name="T69" fmla="*/ 750 h 1151"/>
                  <a:gd name="T70" fmla="*/ 408 w 1309"/>
                  <a:gd name="T71" fmla="*/ 842 h 1151"/>
                  <a:gd name="T72" fmla="*/ 607 w 1309"/>
                  <a:gd name="T73" fmla="*/ 750 h 1151"/>
                  <a:gd name="T74" fmla="*/ 423 w 1309"/>
                  <a:gd name="T75" fmla="*/ 690 h 1151"/>
                  <a:gd name="T76" fmla="*/ 418 w 1309"/>
                  <a:gd name="T77" fmla="*/ 684 h 1151"/>
                  <a:gd name="T78" fmla="*/ 420 w 1309"/>
                  <a:gd name="T79" fmla="*/ 679 h 1151"/>
                  <a:gd name="T80" fmla="*/ 432 w 1309"/>
                  <a:gd name="T81" fmla="*/ 671 h 1151"/>
                  <a:gd name="T82" fmla="*/ 418 w 1309"/>
                  <a:gd name="T83" fmla="*/ 684 h 1151"/>
                  <a:gd name="T84" fmla="*/ 446 w 1309"/>
                  <a:gd name="T85" fmla="*/ 683 h 1151"/>
                  <a:gd name="T86" fmla="*/ 635 w 1309"/>
                  <a:gd name="T87" fmla="*/ 758 h 1151"/>
                  <a:gd name="T88" fmla="*/ 710 w 1309"/>
                  <a:gd name="T89" fmla="*/ 640 h 1151"/>
                  <a:gd name="T90" fmla="*/ 715 w 1309"/>
                  <a:gd name="T91" fmla="*/ 620 h 1151"/>
                  <a:gd name="T92" fmla="*/ 716 w 1309"/>
                  <a:gd name="T93" fmla="*/ 620 h 1151"/>
                  <a:gd name="T94" fmla="*/ 731 w 1309"/>
                  <a:gd name="T95" fmla="*/ 621 h 1151"/>
                  <a:gd name="T96" fmla="*/ 732 w 1309"/>
                  <a:gd name="T97" fmla="*/ 621 h 1151"/>
                  <a:gd name="T98" fmla="*/ 700 w 1309"/>
                  <a:gd name="T99" fmla="*/ 684 h 1151"/>
                  <a:gd name="T100" fmla="*/ 655 w 1309"/>
                  <a:gd name="T101" fmla="*/ 775 h 1151"/>
                  <a:gd name="T102" fmla="*/ 472 w 1309"/>
                  <a:gd name="T103" fmla="*/ 862 h 1151"/>
                  <a:gd name="T104" fmla="*/ 422 w 1309"/>
                  <a:gd name="T105" fmla="*/ 865 h 1151"/>
                  <a:gd name="T106" fmla="*/ 467 w 1309"/>
                  <a:gd name="T107" fmla="*/ 625 h 1151"/>
                  <a:gd name="T108" fmla="*/ 481 w 1309"/>
                  <a:gd name="T109" fmla="*/ 595 h 1151"/>
                  <a:gd name="T110" fmla="*/ 481 w 1309"/>
                  <a:gd name="T111" fmla="*/ 600 h 1151"/>
                  <a:gd name="T112" fmla="*/ 467 w 1309"/>
                  <a:gd name="T113" fmla="*/ 625 h 1151"/>
                  <a:gd name="T114" fmla="*/ 68 w 1309"/>
                  <a:gd name="T115" fmla="*/ 416 h 1151"/>
                  <a:gd name="T116" fmla="*/ 71 w 1309"/>
                  <a:gd name="T117" fmla="*/ 410 h 1151"/>
                  <a:gd name="T118" fmla="*/ 296 w 1309"/>
                  <a:gd name="T119" fmla="*/ 0 h 1151"/>
                  <a:gd name="T120" fmla="*/ 296 w 1309"/>
                  <a:gd name="T121" fmla="*/ 0 h 1151"/>
                  <a:gd name="T122" fmla="*/ 71 w 1309"/>
                  <a:gd name="T123" fmla="*/ 410 h 1151"/>
                  <a:gd name="T124" fmla="*/ 68 w 1309"/>
                  <a:gd name="T125" fmla="*/ 416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09" h="1151">
                    <a:moveTo>
                      <a:pt x="606" y="1151"/>
                    </a:moveTo>
                    <a:cubicBezTo>
                      <a:pt x="601" y="1151"/>
                      <a:pt x="597" y="1150"/>
                      <a:pt x="594" y="1148"/>
                    </a:cubicBezTo>
                    <a:cubicBezTo>
                      <a:pt x="535" y="1146"/>
                      <a:pt x="476" y="1141"/>
                      <a:pt x="417" y="1132"/>
                    </a:cubicBezTo>
                    <a:cubicBezTo>
                      <a:pt x="364" y="1123"/>
                      <a:pt x="311" y="1114"/>
                      <a:pt x="259" y="1103"/>
                    </a:cubicBezTo>
                    <a:cubicBezTo>
                      <a:pt x="302" y="1101"/>
                      <a:pt x="347" y="1099"/>
                      <a:pt x="390" y="1096"/>
                    </a:cubicBezTo>
                    <a:cubicBezTo>
                      <a:pt x="481" y="1111"/>
                      <a:pt x="575" y="1121"/>
                      <a:pt x="667" y="1121"/>
                    </a:cubicBezTo>
                    <a:cubicBezTo>
                      <a:pt x="678" y="1121"/>
                      <a:pt x="690" y="1121"/>
                      <a:pt x="701" y="1121"/>
                    </a:cubicBezTo>
                    <a:cubicBezTo>
                      <a:pt x="757" y="1115"/>
                      <a:pt x="813" y="1109"/>
                      <a:pt x="869" y="1102"/>
                    </a:cubicBezTo>
                    <a:cubicBezTo>
                      <a:pt x="891" y="1097"/>
                      <a:pt x="913" y="1092"/>
                      <a:pt x="935" y="1085"/>
                    </a:cubicBezTo>
                    <a:cubicBezTo>
                      <a:pt x="1022" y="1059"/>
                      <a:pt x="1091" y="1021"/>
                      <a:pt x="1139" y="976"/>
                    </a:cubicBezTo>
                    <a:cubicBezTo>
                      <a:pt x="1135" y="997"/>
                      <a:pt x="1127" y="1019"/>
                      <a:pt x="1116" y="1040"/>
                    </a:cubicBezTo>
                    <a:cubicBezTo>
                      <a:pt x="1110" y="1043"/>
                      <a:pt x="1104" y="1047"/>
                      <a:pt x="1097" y="1051"/>
                    </a:cubicBezTo>
                    <a:lnTo>
                      <a:pt x="1097" y="1051"/>
                    </a:lnTo>
                    <a:lnTo>
                      <a:pt x="1097" y="1051"/>
                    </a:lnTo>
                    <a:lnTo>
                      <a:pt x="1097" y="1051"/>
                    </a:lnTo>
                    <a:lnTo>
                      <a:pt x="1097" y="1051"/>
                    </a:lnTo>
                    <a:cubicBezTo>
                      <a:pt x="1103" y="1049"/>
                      <a:pt x="1108" y="1047"/>
                      <a:pt x="1114" y="1045"/>
                    </a:cubicBezTo>
                    <a:cubicBezTo>
                      <a:pt x="1106" y="1059"/>
                      <a:pt x="1097" y="1073"/>
                      <a:pt x="1087" y="1087"/>
                    </a:cubicBezTo>
                    <a:cubicBezTo>
                      <a:pt x="1172" y="1061"/>
                      <a:pt x="1247" y="1028"/>
                      <a:pt x="1309" y="983"/>
                    </a:cubicBezTo>
                    <a:cubicBezTo>
                      <a:pt x="1297" y="991"/>
                      <a:pt x="1286" y="999"/>
                      <a:pt x="1273" y="1007"/>
                    </a:cubicBezTo>
                    <a:cubicBezTo>
                      <a:pt x="1229" y="1034"/>
                      <a:pt x="1179" y="1056"/>
                      <a:pt x="1125" y="1075"/>
                    </a:cubicBezTo>
                    <a:cubicBezTo>
                      <a:pt x="1117" y="1078"/>
                      <a:pt x="1109" y="1080"/>
                      <a:pt x="1101" y="1083"/>
                    </a:cubicBezTo>
                    <a:cubicBezTo>
                      <a:pt x="995" y="1116"/>
                      <a:pt x="874" y="1135"/>
                      <a:pt x="749" y="1145"/>
                    </a:cubicBezTo>
                    <a:cubicBezTo>
                      <a:pt x="744" y="1145"/>
                      <a:pt x="739" y="1146"/>
                      <a:pt x="733" y="1146"/>
                    </a:cubicBezTo>
                    <a:cubicBezTo>
                      <a:pt x="691" y="1149"/>
                      <a:pt x="649" y="1150"/>
                      <a:pt x="607" y="1151"/>
                    </a:cubicBezTo>
                    <a:cubicBezTo>
                      <a:pt x="606" y="1151"/>
                      <a:pt x="606" y="1151"/>
                      <a:pt x="606" y="1151"/>
                    </a:cubicBezTo>
                    <a:moveTo>
                      <a:pt x="422" y="865"/>
                    </a:moveTo>
                    <a:cubicBezTo>
                      <a:pt x="380" y="865"/>
                      <a:pt x="337" y="859"/>
                      <a:pt x="299" y="849"/>
                    </a:cubicBezTo>
                    <a:cubicBezTo>
                      <a:pt x="144" y="820"/>
                      <a:pt x="37" y="747"/>
                      <a:pt x="14" y="652"/>
                    </a:cubicBezTo>
                    <a:cubicBezTo>
                      <a:pt x="0" y="591"/>
                      <a:pt x="11" y="532"/>
                      <a:pt x="33" y="473"/>
                    </a:cubicBezTo>
                    <a:cubicBezTo>
                      <a:pt x="44" y="454"/>
                      <a:pt x="56" y="435"/>
                      <a:pt x="66" y="418"/>
                    </a:cubicBezTo>
                    <a:cubicBezTo>
                      <a:pt x="50" y="461"/>
                      <a:pt x="30" y="504"/>
                      <a:pt x="32" y="550"/>
                    </a:cubicBezTo>
                    <a:cubicBezTo>
                      <a:pt x="36" y="624"/>
                      <a:pt x="66" y="699"/>
                      <a:pt x="145" y="757"/>
                    </a:cubicBezTo>
                    <a:cubicBezTo>
                      <a:pt x="147" y="751"/>
                      <a:pt x="151" y="744"/>
                      <a:pt x="156" y="737"/>
                    </a:cubicBezTo>
                    <a:cubicBezTo>
                      <a:pt x="159" y="741"/>
                      <a:pt x="163" y="746"/>
                      <a:pt x="168" y="750"/>
                    </a:cubicBezTo>
                    <a:cubicBezTo>
                      <a:pt x="216" y="794"/>
                      <a:pt x="310" y="835"/>
                      <a:pt x="408" y="842"/>
                    </a:cubicBezTo>
                    <a:cubicBezTo>
                      <a:pt x="490" y="839"/>
                      <a:pt x="636" y="808"/>
                      <a:pt x="607" y="750"/>
                    </a:cubicBezTo>
                    <a:cubicBezTo>
                      <a:pt x="585" y="707"/>
                      <a:pt x="499" y="690"/>
                      <a:pt x="423" y="690"/>
                    </a:cubicBezTo>
                    <a:cubicBezTo>
                      <a:pt x="417" y="690"/>
                      <a:pt x="415" y="686"/>
                      <a:pt x="418" y="684"/>
                    </a:cubicBezTo>
                    <a:cubicBezTo>
                      <a:pt x="417" y="682"/>
                      <a:pt x="418" y="680"/>
                      <a:pt x="420" y="679"/>
                    </a:cubicBezTo>
                    <a:cubicBezTo>
                      <a:pt x="424" y="677"/>
                      <a:pt x="428" y="674"/>
                      <a:pt x="432" y="671"/>
                    </a:cubicBezTo>
                    <a:cubicBezTo>
                      <a:pt x="428" y="676"/>
                      <a:pt x="423" y="680"/>
                      <a:pt x="418" y="684"/>
                    </a:cubicBezTo>
                    <a:cubicBezTo>
                      <a:pt x="428" y="683"/>
                      <a:pt x="437" y="683"/>
                      <a:pt x="446" y="683"/>
                    </a:cubicBezTo>
                    <a:cubicBezTo>
                      <a:pt x="532" y="683"/>
                      <a:pt x="608" y="713"/>
                      <a:pt x="635" y="758"/>
                    </a:cubicBezTo>
                    <a:cubicBezTo>
                      <a:pt x="662" y="719"/>
                      <a:pt x="687" y="680"/>
                      <a:pt x="710" y="640"/>
                    </a:cubicBezTo>
                    <a:cubicBezTo>
                      <a:pt x="692" y="637"/>
                      <a:pt x="693" y="620"/>
                      <a:pt x="715" y="620"/>
                    </a:cubicBezTo>
                    <a:cubicBezTo>
                      <a:pt x="715" y="620"/>
                      <a:pt x="716" y="620"/>
                      <a:pt x="716" y="620"/>
                    </a:cubicBezTo>
                    <a:cubicBezTo>
                      <a:pt x="721" y="620"/>
                      <a:pt x="726" y="620"/>
                      <a:pt x="731" y="621"/>
                    </a:cubicBezTo>
                    <a:cubicBezTo>
                      <a:pt x="732" y="621"/>
                      <a:pt x="732" y="621"/>
                      <a:pt x="732" y="621"/>
                    </a:cubicBezTo>
                    <a:cubicBezTo>
                      <a:pt x="720" y="642"/>
                      <a:pt x="709" y="663"/>
                      <a:pt x="700" y="684"/>
                    </a:cubicBezTo>
                    <a:cubicBezTo>
                      <a:pt x="686" y="713"/>
                      <a:pt x="678" y="746"/>
                      <a:pt x="655" y="775"/>
                    </a:cubicBezTo>
                    <a:cubicBezTo>
                      <a:pt x="640" y="820"/>
                      <a:pt x="556" y="857"/>
                      <a:pt x="472" y="862"/>
                    </a:cubicBezTo>
                    <a:cubicBezTo>
                      <a:pt x="456" y="864"/>
                      <a:pt x="439" y="865"/>
                      <a:pt x="422" y="865"/>
                    </a:cubicBezTo>
                    <a:moveTo>
                      <a:pt x="467" y="625"/>
                    </a:moveTo>
                    <a:cubicBezTo>
                      <a:pt x="472" y="615"/>
                      <a:pt x="476" y="604"/>
                      <a:pt x="481" y="595"/>
                    </a:cubicBezTo>
                    <a:cubicBezTo>
                      <a:pt x="482" y="597"/>
                      <a:pt x="482" y="598"/>
                      <a:pt x="481" y="600"/>
                    </a:cubicBezTo>
                    <a:cubicBezTo>
                      <a:pt x="476" y="608"/>
                      <a:pt x="472" y="617"/>
                      <a:pt x="467" y="625"/>
                    </a:cubicBezTo>
                    <a:close/>
                    <a:moveTo>
                      <a:pt x="68" y="416"/>
                    </a:moveTo>
                    <a:cubicBezTo>
                      <a:pt x="69" y="414"/>
                      <a:pt x="70" y="412"/>
                      <a:pt x="71" y="410"/>
                    </a:cubicBezTo>
                    <a:cubicBezTo>
                      <a:pt x="154" y="275"/>
                      <a:pt x="229" y="138"/>
                      <a:pt x="296" y="0"/>
                    </a:cubicBezTo>
                    <a:lnTo>
                      <a:pt x="296" y="0"/>
                    </a:lnTo>
                    <a:cubicBezTo>
                      <a:pt x="229" y="138"/>
                      <a:pt x="154" y="275"/>
                      <a:pt x="71" y="410"/>
                    </a:cubicBezTo>
                    <a:cubicBezTo>
                      <a:pt x="70" y="412"/>
                      <a:pt x="69" y="414"/>
                      <a:pt x="68" y="416"/>
                    </a:cubicBezTo>
                    <a:close/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6" name="Freeform 1147">
                <a:extLst>
                  <a:ext uri="{FF2B5EF4-FFF2-40B4-BE49-F238E27FC236}">
                    <a16:creationId xmlns:a16="http://schemas.microsoft.com/office/drawing/2014/main" id="{E44D7EF2-A8AC-4E06-A7E6-0DAD66672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7169" y="2638425"/>
                <a:ext cx="1588" cy="0"/>
              </a:xfrm>
              <a:custGeom>
                <a:avLst/>
                <a:gdLst>
                  <a:gd name="T0" fmla="*/ 0 w 2"/>
                  <a:gd name="T1" fmla="*/ 2 h 2"/>
                  <a:gd name="T2" fmla="*/ 1 w 2"/>
                  <a:gd name="T3" fmla="*/ 1 h 2"/>
                  <a:gd name="T4" fmla="*/ 2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2" y="0"/>
                    </a:cubicBezTo>
                    <a:cubicBezTo>
                      <a:pt x="1" y="0"/>
                      <a:pt x="1" y="1"/>
                      <a:pt x="0" y="2"/>
                    </a:cubicBezTo>
                    <a:close/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7" name="Freeform 1148">
                <a:extLst>
                  <a:ext uri="{FF2B5EF4-FFF2-40B4-BE49-F238E27FC236}">
                    <a16:creationId xmlns:a16="http://schemas.microsoft.com/office/drawing/2014/main" id="{15961EF5-1672-4136-8198-615A360122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09706" y="1860550"/>
                <a:ext cx="1092200" cy="1112838"/>
              </a:xfrm>
              <a:custGeom>
                <a:avLst/>
                <a:gdLst>
                  <a:gd name="T0" fmla="*/ 1084 w 2188"/>
                  <a:gd name="T1" fmla="*/ 2189 h 2231"/>
                  <a:gd name="T2" fmla="*/ 1667 w 2188"/>
                  <a:gd name="T3" fmla="*/ 1508 h 2231"/>
                  <a:gd name="T4" fmla="*/ 2146 w 2188"/>
                  <a:gd name="T5" fmla="*/ 370 h 2231"/>
                  <a:gd name="T6" fmla="*/ 2146 w 2188"/>
                  <a:gd name="T7" fmla="*/ 370 h 2231"/>
                  <a:gd name="T8" fmla="*/ 2146 w 2188"/>
                  <a:gd name="T9" fmla="*/ 370 h 2231"/>
                  <a:gd name="T10" fmla="*/ 1380 w 2188"/>
                  <a:gd name="T11" fmla="*/ 30 h 2231"/>
                  <a:gd name="T12" fmla="*/ 586 w 2188"/>
                  <a:gd name="T13" fmla="*/ 179 h 2231"/>
                  <a:gd name="T14" fmla="*/ 639 w 2188"/>
                  <a:gd name="T15" fmla="*/ 129 h 2231"/>
                  <a:gd name="T16" fmla="*/ 1310 w 2188"/>
                  <a:gd name="T17" fmla="*/ 0 h 2231"/>
                  <a:gd name="T18" fmla="*/ 2184 w 2188"/>
                  <a:gd name="T19" fmla="*/ 349 h 2231"/>
                  <a:gd name="T20" fmla="*/ 2115 w 2188"/>
                  <a:gd name="T21" fmla="*/ 596 h 2231"/>
                  <a:gd name="T22" fmla="*/ 1695 w 2188"/>
                  <a:gd name="T23" fmla="*/ 1558 h 2231"/>
                  <a:gd name="T24" fmla="*/ 1279 w 2188"/>
                  <a:gd name="T25" fmla="*/ 2127 h 2231"/>
                  <a:gd name="T26" fmla="*/ 1057 w 2188"/>
                  <a:gd name="T27" fmla="*/ 2231 h 2231"/>
                  <a:gd name="T28" fmla="*/ 1109 w 2188"/>
                  <a:gd name="T29" fmla="*/ 2120 h 2231"/>
                  <a:gd name="T30" fmla="*/ 1060 w 2188"/>
                  <a:gd name="T31" fmla="*/ 1742 h 2231"/>
                  <a:gd name="T32" fmla="*/ 702 w 2188"/>
                  <a:gd name="T33" fmla="*/ 1765 h 2231"/>
                  <a:gd name="T34" fmla="*/ 686 w 2188"/>
                  <a:gd name="T35" fmla="*/ 1764 h 2231"/>
                  <a:gd name="T36" fmla="*/ 680 w 2188"/>
                  <a:gd name="T37" fmla="*/ 1784 h 2231"/>
                  <a:gd name="T38" fmla="*/ 416 w 2188"/>
                  <a:gd name="T39" fmla="*/ 1827 h 2231"/>
                  <a:gd name="T40" fmla="*/ 402 w 2188"/>
                  <a:gd name="T41" fmla="*/ 1815 h 2231"/>
                  <a:gd name="T42" fmla="*/ 451 w 2188"/>
                  <a:gd name="T43" fmla="*/ 1744 h 2231"/>
                  <a:gd name="T44" fmla="*/ 456 w 2188"/>
                  <a:gd name="T45" fmla="*/ 1730 h 2231"/>
                  <a:gd name="T46" fmla="*/ 237 w 2188"/>
                  <a:gd name="T47" fmla="*/ 1721 h 2231"/>
                  <a:gd name="T48" fmla="*/ 115 w 2188"/>
                  <a:gd name="T49" fmla="*/ 1901 h 2231"/>
                  <a:gd name="T50" fmla="*/ 36 w 2188"/>
                  <a:gd name="T51" fmla="*/ 1562 h 2231"/>
                  <a:gd name="T52" fmla="*/ 41 w 2188"/>
                  <a:gd name="T53" fmla="*/ 1554 h 2231"/>
                  <a:gd name="T54" fmla="*/ 246 w 2188"/>
                  <a:gd name="T55" fmla="*/ 1195 h 2231"/>
                  <a:gd name="T56" fmla="*/ 35 w 2188"/>
                  <a:gd name="T57" fmla="*/ 1690 h 2231"/>
                  <a:gd name="T58" fmla="*/ 31 w 2188"/>
                  <a:gd name="T59" fmla="*/ 1737 h 2231"/>
                  <a:gd name="T60" fmla="*/ 58 w 2188"/>
                  <a:gd name="T61" fmla="*/ 1843 h 2231"/>
                  <a:gd name="T62" fmla="*/ 58 w 2188"/>
                  <a:gd name="T63" fmla="*/ 1843 h 2231"/>
                  <a:gd name="T64" fmla="*/ 58 w 2188"/>
                  <a:gd name="T65" fmla="*/ 1843 h 2231"/>
                  <a:gd name="T66" fmla="*/ 58 w 2188"/>
                  <a:gd name="T67" fmla="*/ 1842 h 2231"/>
                  <a:gd name="T68" fmla="*/ 58 w 2188"/>
                  <a:gd name="T69" fmla="*/ 1840 h 2231"/>
                  <a:gd name="T70" fmla="*/ 59 w 2188"/>
                  <a:gd name="T71" fmla="*/ 1832 h 2231"/>
                  <a:gd name="T72" fmla="*/ 173 w 2188"/>
                  <a:gd name="T73" fmla="*/ 1713 h 2231"/>
                  <a:gd name="T74" fmla="*/ 187 w 2188"/>
                  <a:gd name="T75" fmla="*/ 1706 h 2231"/>
                  <a:gd name="T76" fmla="*/ 940 w 2188"/>
                  <a:gd name="T77" fmla="*/ 1659 h 2231"/>
                  <a:gd name="T78" fmla="*/ 1215 w 2188"/>
                  <a:gd name="T79" fmla="*/ 1851 h 2231"/>
                  <a:gd name="T80" fmla="*/ 1214 w 2188"/>
                  <a:gd name="T81" fmla="*/ 2054 h 2231"/>
                  <a:gd name="T82" fmla="*/ 449 w 2188"/>
                  <a:gd name="T83" fmla="*/ 1822 h 2231"/>
                  <a:gd name="T84" fmla="*/ 707 w 2188"/>
                  <a:gd name="T85" fmla="*/ 1655 h 2231"/>
                  <a:gd name="T86" fmla="*/ 645 w 2188"/>
                  <a:gd name="T87" fmla="*/ 1653 h 2231"/>
                  <a:gd name="T88" fmla="*/ 479 w 2188"/>
                  <a:gd name="T89" fmla="*/ 1768 h 2231"/>
                  <a:gd name="T90" fmla="*/ 449 w 2188"/>
                  <a:gd name="T91" fmla="*/ 1822 h 2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88" h="2231">
                    <a:moveTo>
                      <a:pt x="1057" y="2231"/>
                    </a:moveTo>
                    <a:cubicBezTo>
                      <a:pt x="1067" y="2217"/>
                      <a:pt x="1076" y="2203"/>
                      <a:pt x="1084" y="2189"/>
                    </a:cubicBezTo>
                    <a:cubicBezTo>
                      <a:pt x="1164" y="2159"/>
                      <a:pt x="1231" y="2120"/>
                      <a:pt x="1280" y="2073"/>
                    </a:cubicBezTo>
                    <a:cubicBezTo>
                      <a:pt x="1460" y="1898"/>
                      <a:pt x="1568" y="1700"/>
                      <a:pt x="1667" y="1508"/>
                    </a:cubicBezTo>
                    <a:cubicBezTo>
                      <a:pt x="1767" y="1313"/>
                      <a:pt x="1998" y="794"/>
                      <a:pt x="2062" y="600"/>
                    </a:cubicBezTo>
                    <a:cubicBezTo>
                      <a:pt x="2087" y="523"/>
                      <a:pt x="2139" y="440"/>
                      <a:pt x="2146" y="370"/>
                    </a:cubicBezTo>
                    <a:lnTo>
                      <a:pt x="2146" y="370"/>
                    </a:lnTo>
                    <a:lnTo>
                      <a:pt x="2146" y="370"/>
                    </a:lnTo>
                    <a:lnTo>
                      <a:pt x="2146" y="370"/>
                    </a:lnTo>
                    <a:lnTo>
                      <a:pt x="2146" y="370"/>
                    </a:lnTo>
                    <a:cubicBezTo>
                      <a:pt x="2089" y="262"/>
                      <a:pt x="1997" y="183"/>
                      <a:pt x="1825" y="116"/>
                    </a:cubicBezTo>
                    <a:cubicBezTo>
                      <a:pt x="1694" y="66"/>
                      <a:pt x="1540" y="35"/>
                      <a:pt x="1380" y="30"/>
                    </a:cubicBezTo>
                    <a:cubicBezTo>
                      <a:pt x="1359" y="30"/>
                      <a:pt x="1339" y="29"/>
                      <a:pt x="1319" y="29"/>
                    </a:cubicBezTo>
                    <a:cubicBezTo>
                      <a:pt x="1043" y="29"/>
                      <a:pt x="800" y="89"/>
                      <a:pt x="586" y="179"/>
                    </a:cubicBezTo>
                    <a:cubicBezTo>
                      <a:pt x="585" y="172"/>
                      <a:pt x="583" y="165"/>
                      <a:pt x="582" y="157"/>
                    </a:cubicBezTo>
                    <a:cubicBezTo>
                      <a:pt x="600" y="148"/>
                      <a:pt x="619" y="138"/>
                      <a:pt x="639" y="129"/>
                    </a:cubicBezTo>
                    <a:cubicBezTo>
                      <a:pt x="642" y="128"/>
                      <a:pt x="645" y="126"/>
                      <a:pt x="648" y="125"/>
                    </a:cubicBezTo>
                    <a:cubicBezTo>
                      <a:pt x="830" y="44"/>
                      <a:pt x="1072" y="0"/>
                      <a:pt x="1310" y="0"/>
                    </a:cubicBezTo>
                    <a:cubicBezTo>
                      <a:pt x="1346" y="0"/>
                      <a:pt x="1382" y="1"/>
                      <a:pt x="1417" y="3"/>
                    </a:cubicBezTo>
                    <a:cubicBezTo>
                      <a:pt x="1798" y="25"/>
                      <a:pt x="2065" y="160"/>
                      <a:pt x="2184" y="349"/>
                    </a:cubicBezTo>
                    <a:cubicBezTo>
                      <a:pt x="2187" y="353"/>
                      <a:pt x="2188" y="360"/>
                      <a:pt x="2188" y="369"/>
                    </a:cubicBezTo>
                    <a:cubicBezTo>
                      <a:pt x="2188" y="420"/>
                      <a:pt x="2143" y="530"/>
                      <a:pt x="2115" y="596"/>
                    </a:cubicBezTo>
                    <a:cubicBezTo>
                      <a:pt x="2070" y="705"/>
                      <a:pt x="2025" y="809"/>
                      <a:pt x="1983" y="918"/>
                    </a:cubicBezTo>
                    <a:cubicBezTo>
                      <a:pt x="1900" y="1131"/>
                      <a:pt x="1806" y="1349"/>
                      <a:pt x="1695" y="1558"/>
                    </a:cubicBezTo>
                    <a:cubicBezTo>
                      <a:pt x="1641" y="1662"/>
                      <a:pt x="1582" y="1764"/>
                      <a:pt x="1511" y="1865"/>
                    </a:cubicBezTo>
                    <a:cubicBezTo>
                      <a:pt x="1448" y="1953"/>
                      <a:pt x="1384" y="2051"/>
                      <a:pt x="1279" y="2127"/>
                    </a:cubicBezTo>
                    <a:lnTo>
                      <a:pt x="1279" y="2127"/>
                    </a:lnTo>
                    <a:cubicBezTo>
                      <a:pt x="1217" y="2172"/>
                      <a:pt x="1142" y="2205"/>
                      <a:pt x="1057" y="2231"/>
                    </a:cubicBezTo>
                    <a:moveTo>
                      <a:pt x="1086" y="2184"/>
                    </a:moveTo>
                    <a:cubicBezTo>
                      <a:pt x="1097" y="2163"/>
                      <a:pt x="1105" y="2141"/>
                      <a:pt x="1109" y="2120"/>
                    </a:cubicBezTo>
                    <a:cubicBezTo>
                      <a:pt x="1148" y="2084"/>
                      <a:pt x="1172" y="2043"/>
                      <a:pt x="1180" y="2000"/>
                    </a:cubicBezTo>
                    <a:cubicBezTo>
                      <a:pt x="1196" y="1915"/>
                      <a:pt x="1171" y="1807"/>
                      <a:pt x="1060" y="1742"/>
                    </a:cubicBezTo>
                    <a:cubicBezTo>
                      <a:pt x="982" y="1695"/>
                      <a:pt x="871" y="1668"/>
                      <a:pt x="757" y="1658"/>
                    </a:cubicBezTo>
                    <a:cubicBezTo>
                      <a:pt x="742" y="1694"/>
                      <a:pt x="722" y="1729"/>
                      <a:pt x="702" y="1765"/>
                    </a:cubicBezTo>
                    <a:cubicBezTo>
                      <a:pt x="702" y="1765"/>
                      <a:pt x="702" y="1765"/>
                      <a:pt x="701" y="1765"/>
                    </a:cubicBezTo>
                    <a:cubicBezTo>
                      <a:pt x="696" y="1764"/>
                      <a:pt x="691" y="1764"/>
                      <a:pt x="686" y="1764"/>
                    </a:cubicBezTo>
                    <a:cubicBezTo>
                      <a:pt x="686" y="1764"/>
                      <a:pt x="685" y="1764"/>
                      <a:pt x="685" y="1764"/>
                    </a:cubicBezTo>
                    <a:cubicBezTo>
                      <a:pt x="663" y="1764"/>
                      <a:pt x="662" y="1781"/>
                      <a:pt x="680" y="1784"/>
                    </a:cubicBezTo>
                    <a:cubicBezTo>
                      <a:pt x="657" y="1824"/>
                      <a:pt x="632" y="1863"/>
                      <a:pt x="605" y="1902"/>
                    </a:cubicBezTo>
                    <a:cubicBezTo>
                      <a:pt x="578" y="1857"/>
                      <a:pt x="502" y="1827"/>
                      <a:pt x="416" y="1827"/>
                    </a:cubicBezTo>
                    <a:cubicBezTo>
                      <a:pt x="407" y="1827"/>
                      <a:pt x="398" y="1827"/>
                      <a:pt x="388" y="1828"/>
                    </a:cubicBezTo>
                    <a:cubicBezTo>
                      <a:pt x="393" y="1824"/>
                      <a:pt x="398" y="1820"/>
                      <a:pt x="402" y="1815"/>
                    </a:cubicBezTo>
                    <a:cubicBezTo>
                      <a:pt x="418" y="1802"/>
                      <a:pt x="428" y="1785"/>
                      <a:pt x="437" y="1769"/>
                    </a:cubicBezTo>
                    <a:cubicBezTo>
                      <a:pt x="442" y="1761"/>
                      <a:pt x="446" y="1752"/>
                      <a:pt x="451" y="1744"/>
                    </a:cubicBezTo>
                    <a:cubicBezTo>
                      <a:pt x="452" y="1742"/>
                      <a:pt x="452" y="1741"/>
                      <a:pt x="451" y="1739"/>
                    </a:cubicBezTo>
                    <a:cubicBezTo>
                      <a:pt x="453" y="1736"/>
                      <a:pt x="454" y="1733"/>
                      <a:pt x="456" y="1730"/>
                    </a:cubicBezTo>
                    <a:cubicBezTo>
                      <a:pt x="470" y="1707"/>
                      <a:pt x="482" y="1682"/>
                      <a:pt x="501" y="1660"/>
                    </a:cubicBezTo>
                    <a:cubicBezTo>
                      <a:pt x="405" y="1669"/>
                      <a:pt x="311" y="1688"/>
                      <a:pt x="237" y="1721"/>
                    </a:cubicBezTo>
                    <a:cubicBezTo>
                      <a:pt x="148" y="1761"/>
                      <a:pt x="78" y="1820"/>
                      <a:pt x="126" y="1881"/>
                    </a:cubicBezTo>
                    <a:cubicBezTo>
                      <a:pt x="121" y="1888"/>
                      <a:pt x="117" y="1895"/>
                      <a:pt x="115" y="1901"/>
                    </a:cubicBezTo>
                    <a:cubicBezTo>
                      <a:pt x="36" y="1843"/>
                      <a:pt x="6" y="1768"/>
                      <a:pt x="2" y="1694"/>
                    </a:cubicBezTo>
                    <a:cubicBezTo>
                      <a:pt x="0" y="1648"/>
                      <a:pt x="20" y="1605"/>
                      <a:pt x="36" y="1562"/>
                    </a:cubicBezTo>
                    <a:cubicBezTo>
                      <a:pt x="37" y="1561"/>
                      <a:pt x="37" y="1560"/>
                      <a:pt x="38" y="1560"/>
                    </a:cubicBezTo>
                    <a:cubicBezTo>
                      <a:pt x="39" y="1558"/>
                      <a:pt x="40" y="1556"/>
                      <a:pt x="41" y="1554"/>
                    </a:cubicBezTo>
                    <a:cubicBezTo>
                      <a:pt x="124" y="1419"/>
                      <a:pt x="199" y="1282"/>
                      <a:pt x="266" y="1144"/>
                    </a:cubicBezTo>
                    <a:cubicBezTo>
                      <a:pt x="260" y="1161"/>
                      <a:pt x="253" y="1178"/>
                      <a:pt x="246" y="1195"/>
                    </a:cubicBezTo>
                    <a:cubicBezTo>
                      <a:pt x="212" y="1277"/>
                      <a:pt x="177" y="1359"/>
                      <a:pt x="137" y="1440"/>
                    </a:cubicBezTo>
                    <a:cubicBezTo>
                      <a:pt x="98" y="1522"/>
                      <a:pt x="48" y="1606"/>
                      <a:pt x="35" y="1690"/>
                    </a:cubicBezTo>
                    <a:cubicBezTo>
                      <a:pt x="32" y="1706"/>
                      <a:pt x="31" y="1721"/>
                      <a:pt x="31" y="1737"/>
                    </a:cubicBezTo>
                    <a:lnTo>
                      <a:pt x="31" y="1737"/>
                    </a:lnTo>
                    <a:cubicBezTo>
                      <a:pt x="31" y="1773"/>
                      <a:pt x="38" y="1809"/>
                      <a:pt x="58" y="1843"/>
                    </a:cubicBezTo>
                    <a:lnTo>
                      <a:pt x="58" y="1843"/>
                    </a:lnTo>
                    <a:lnTo>
                      <a:pt x="58" y="1843"/>
                    </a:lnTo>
                    <a:lnTo>
                      <a:pt x="58" y="1843"/>
                    </a:lnTo>
                    <a:lnTo>
                      <a:pt x="58" y="1843"/>
                    </a:lnTo>
                    <a:lnTo>
                      <a:pt x="58" y="1843"/>
                    </a:lnTo>
                    <a:cubicBezTo>
                      <a:pt x="58" y="1843"/>
                      <a:pt x="58" y="1843"/>
                      <a:pt x="58" y="1842"/>
                    </a:cubicBezTo>
                    <a:cubicBezTo>
                      <a:pt x="58" y="1842"/>
                      <a:pt x="58" y="1842"/>
                      <a:pt x="58" y="1842"/>
                    </a:cubicBezTo>
                    <a:lnTo>
                      <a:pt x="58" y="1842"/>
                    </a:lnTo>
                    <a:cubicBezTo>
                      <a:pt x="58" y="1841"/>
                      <a:pt x="58" y="1840"/>
                      <a:pt x="58" y="1840"/>
                    </a:cubicBezTo>
                    <a:cubicBezTo>
                      <a:pt x="58" y="1837"/>
                      <a:pt x="58" y="1835"/>
                      <a:pt x="59" y="1832"/>
                    </a:cubicBezTo>
                    <a:cubicBezTo>
                      <a:pt x="59" y="1832"/>
                      <a:pt x="59" y="1832"/>
                      <a:pt x="59" y="1832"/>
                    </a:cubicBezTo>
                    <a:cubicBezTo>
                      <a:pt x="59" y="1832"/>
                      <a:pt x="59" y="1832"/>
                      <a:pt x="59" y="1832"/>
                    </a:cubicBezTo>
                    <a:cubicBezTo>
                      <a:pt x="63" y="1786"/>
                      <a:pt x="109" y="1745"/>
                      <a:pt x="173" y="1713"/>
                    </a:cubicBezTo>
                    <a:cubicBezTo>
                      <a:pt x="173" y="1713"/>
                      <a:pt x="173" y="1713"/>
                      <a:pt x="173" y="1713"/>
                    </a:cubicBezTo>
                    <a:cubicBezTo>
                      <a:pt x="177" y="1711"/>
                      <a:pt x="182" y="1708"/>
                      <a:pt x="187" y="1706"/>
                    </a:cubicBezTo>
                    <a:cubicBezTo>
                      <a:pt x="309" y="1652"/>
                      <a:pt x="474" y="1623"/>
                      <a:pt x="638" y="1623"/>
                    </a:cubicBezTo>
                    <a:cubicBezTo>
                      <a:pt x="744" y="1623"/>
                      <a:pt x="848" y="1635"/>
                      <a:pt x="940" y="1659"/>
                    </a:cubicBezTo>
                    <a:cubicBezTo>
                      <a:pt x="1084" y="1697"/>
                      <a:pt x="1175" y="1769"/>
                      <a:pt x="1216" y="1851"/>
                    </a:cubicBezTo>
                    <a:cubicBezTo>
                      <a:pt x="1215" y="1851"/>
                      <a:pt x="1215" y="1851"/>
                      <a:pt x="1215" y="1851"/>
                    </a:cubicBezTo>
                    <a:cubicBezTo>
                      <a:pt x="1248" y="1917"/>
                      <a:pt x="1247" y="1990"/>
                      <a:pt x="1214" y="2054"/>
                    </a:cubicBezTo>
                    <a:lnTo>
                      <a:pt x="1214" y="2054"/>
                    </a:lnTo>
                    <a:cubicBezTo>
                      <a:pt x="1188" y="2106"/>
                      <a:pt x="1143" y="2149"/>
                      <a:pt x="1086" y="2184"/>
                    </a:cubicBezTo>
                    <a:moveTo>
                      <a:pt x="449" y="1822"/>
                    </a:moveTo>
                    <a:cubicBezTo>
                      <a:pt x="515" y="1822"/>
                      <a:pt x="583" y="1838"/>
                      <a:pt x="613" y="1869"/>
                    </a:cubicBezTo>
                    <a:cubicBezTo>
                      <a:pt x="641" y="1798"/>
                      <a:pt x="655" y="1723"/>
                      <a:pt x="707" y="1655"/>
                    </a:cubicBezTo>
                    <a:cubicBezTo>
                      <a:pt x="693" y="1654"/>
                      <a:pt x="678" y="1653"/>
                      <a:pt x="663" y="1653"/>
                    </a:cubicBezTo>
                    <a:cubicBezTo>
                      <a:pt x="657" y="1653"/>
                      <a:pt x="651" y="1653"/>
                      <a:pt x="645" y="1653"/>
                    </a:cubicBezTo>
                    <a:cubicBezTo>
                      <a:pt x="616" y="1653"/>
                      <a:pt x="586" y="1654"/>
                      <a:pt x="556" y="1656"/>
                    </a:cubicBezTo>
                    <a:cubicBezTo>
                      <a:pt x="532" y="1693"/>
                      <a:pt x="508" y="1732"/>
                      <a:pt x="479" y="1768"/>
                    </a:cubicBezTo>
                    <a:cubicBezTo>
                      <a:pt x="467" y="1785"/>
                      <a:pt x="453" y="1808"/>
                      <a:pt x="427" y="1823"/>
                    </a:cubicBezTo>
                    <a:cubicBezTo>
                      <a:pt x="434" y="1822"/>
                      <a:pt x="442" y="1822"/>
                      <a:pt x="449" y="1822"/>
                    </a:cubicBezTo>
                  </a:path>
                </a:pathLst>
              </a:custGeom>
              <a:solidFill>
                <a:srgbClr val="7531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8" name="Freeform 1149">
                <a:extLst>
                  <a:ext uri="{FF2B5EF4-FFF2-40B4-BE49-F238E27FC236}">
                    <a16:creationId xmlns:a16="http://schemas.microsoft.com/office/drawing/2014/main" id="{58B7B532-B51D-4F68-8207-E965BF54E2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96256" y="1922463"/>
                <a:ext cx="931863" cy="923925"/>
              </a:xfrm>
              <a:custGeom>
                <a:avLst/>
                <a:gdLst>
                  <a:gd name="T0" fmla="*/ 821 w 1869"/>
                  <a:gd name="T1" fmla="*/ 1852 h 1852"/>
                  <a:gd name="T2" fmla="*/ 883 w 1869"/>
                  <a:gd name="T3" fmla="*/ 1812 h 1852"/>
                  <a:gd name="T4" fmla="*/ 821 w 1869"/>
                  <a:gd name="T5" fmla="*/ 1852 h 1852"/>
                  <a:gd name="T6" fmla="*/ 1869 w 1869"/>
                  <a:gd name="T7" fmla="*/ 1779 h 1852"/>
                  <a:gd name="T8" fmla="*/ 1850 w 1869"/>
                  <a:gd name="T9" fmla="*/ 1648 h 1852"/>
                  <a:gd name="T10" fmla="*/ 1648 w 1869"/>
                  <a:gd name="T11" fmla="*/ 1121 h 1852"/>
                  <a:gd name="T12" fmla="*/ 1457 w 1869"/>
                  <a:gd name="T13" fmla="*/ 606 h 1852"/>
                  <a:gd name="T14" fmla="*/ 1387 w 1869"/>
                  <a:gd name="T15" fmla="*/ 349 h 1852"/>
                  <a:gd name="T16" fmla="*/ 1349 w 1869"/>
                  <a:gd name="T17" fmla="*/ 128 h 1852"/>
                  <a:gd name="T18" fmla="*/ 1183 w 1869"/>
                  <a:gd name="T19" fmla="*/ 49 h 1852"/>
                  <a:gd name="T20" fmla="*/ 1038 w 1869"/>
                  <a:gd name="T21" fmla="*/ 11 h 1852"/>
                  <a:gd name="T22" fmla="*/ 1311 w 1869"/>
                  <a:gd name="T23" fmla="*/ 562 h 1852"/>
                  <a:gd name="T24" fmla="*/ 1713 w 1869"/>
                  <a:gd name="T25" fmla="*/ 1724 h 1852"/>
                  <a:gd name="T26" fmla="*/ 1412 w 1869"/>
                  <a:gd name="T27" fmla="*/ 1674 h 1852"/>
                  <a:gd name="T28" fmla="*/ 1400 w 1869"/>
                  <a:gd name="T29" fmla="*/ 1674 h 1852"/>
                  <a:gd name="T30" fmla="*/ 951 w 1869"/>
                  <a:gd name="T31" fmla="*/ 1777 h 1852"/>
                  <a:gd name="T32" fmla="*/ 790 w 1869"/>
                  <a:gd name="T33" fmla="*/ 1707 h 1852"/>
                  <a:gd name="T34" fmla="*/ 360 w 1869"/>
                  <a:gd name="T35" fmla="*/ 651 h 1852"/>
                  <a:gd name="T36" fmla="*/ 363 w 1869"/>
                  <a:gd name="T37" fmla="*/ 112 h 1852"/>
                  <a:gd name="T38" fmla="*/ 0 w 1869"/>
                  <a:gd name="T39" fmla="*/ 478 h 1852"/>
                  <a:gd name="T40" fmla="*/ 0 w 1869"/>
                  <a:gd name="T41" fmla="*/ 478 h 1852"/>
                  <a:gd name="T42" fmla="*/ 0 w 1869"/>
                  <a:gd name="T43" fmla="*/ 478 h 1852"/>
                  <a:gd name="T44" fmla="*/ 435 w 1869"/>
                  <a:gd name="T45" fmla="*/ 81 h 1852"/>
                  <a:gd name="T46" fmla="*/ 889 w 1869"/>
                  <a:gd name="T47" fmla="*/ 0 h 1852"/>
                  <a:gd name="T48" fmla="*/ 1183 w 1869"/>
                  <a:gd name="T49" fmla="*/ 49 h 1852"/>
                  <a:gd name="T50" fmla="*/ 1349 w 1869"/>
                  <a:gd name="T51" fmla="*/ 128 h 1852"/>
                  <a:gd name="T52" fmla="*/ 1387 w 1869"/>
                  <a:gd name="T53" fmla="*/ 349 h 1852"/>
                  <a:gd name="T54" fmla="*/ 1457 w 1869"/>
                  <a:gd name="T55" fmla="*/ 606 h 1852"/>
                  <a:gd name="T56" fmla="*/ 1648 w 1869"/>
                  <a:gd name="T57" fmla="*/ 1121 h 1852"/>
                  <a:gd name="T58" fmla="*/ 1850 w 1869"/>
                  <a:gd name="T59" fmla="*/ 1648 h 1852"/>
                  <a:gd name="T60" fmla="*/ 1869 w 1869"/>
                  <a:gd name="T61" fmla="*/ 1779 h 1852"/>
                  <a:gd name="T62" fmla="*/ 1869 w 1869"/>
                  <a:gd name="T63" fmla="*/ 1779 h 1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69" h="1852">
                    <a:moveTo>
                      <a:pt x="821" y="1852"/>
                    </a:moveTo>
                    <a:cubicBezTo>
                      <a:pt x="840" y="1838"/>
                      <a:pt x="861" y="1825"/>
                      <a:pt x="883" y="1812"/>
                    </a:cubicBezTo>
                    <a:cubicBezTo>
                      <a:pt x="861" y="1825"/>
                      <a:pt x="840" y="1838"/>
                      <a:pt x="821" y="1852"/>
                    </a:cubicBezTo>
                    <a:close/>
                    <a:moveTo>
                      <a:pt x="1869" y="1779"/>
                    </a:moveTo>
                    <a:cubicBezTo>
                      <a:pt x="1869" y="1734"/>
                      <a:pt x="1860" y="1688"/>
                      <a:pt x="1850" y="1648"/>
                    </a:cubicBezTo>
                    <a:cubicBezTo>
                      <a:pt x="1807" y="1470"/>
                      <a:pt x="1725" y="1296"/>
                      <a:pt x="1648" y="1121"/>
                    </a:cubicBezTo>
                    <a:cubicBezTo>
                      <a:pt x="1573" y="951"/>
                      <a:pt x="1512" y="779"/>
                      <a:pt x="1457" y="606"/>
                    </a:cubicBezTo>
                    <a:cubicBezTo>
                      <a:pt x="1431" y="521"/>
                      <a:pt x="1405" y="435"/>
                      <a:pt x="1387" y="349"/>
                    </a:cubicBezTo>
                    <a:cubicBezTo>
                      <a:pt x="1378" y="308"/>
                      <a:pt x="1359" y="138"/>
                      <a:pt x="1349" y="128"/>
                    </a:cubicBezTo>
                    <a:cubicBezTo>
                      <a:pt x="1332" y="111"/>
                      <a:pt x="1214" y="62"/>
                      <a:pt x="1183" y="49"/>
                    </a:cubicBezTo>
                    <a:cubicBezTo>
                      <a:pt x="1139" y="31"/>
                      <a:pt x="1090" y="18"/>
                      <a:pt x="1038" y="11"/>
                    </a:cubicBezTo>
                    <a:cubicBezTo>
                      <a:pt x="1236" y="159"/>
                      <a:pt x="1276" y="412"/>
                      <a:pt x="1311" y="562"/>
                    </a:cubicBezTo>
                    <a:cubicBezTo>
                      <a:pt x="1400" y="940"/>
                      <a:pt x="1542" y="1335"/>
                      <a:pt x="1713" y="1724"/>
                    </a:cubicBezTo>
                    <a:cubicBezTo>
                      <a:pt x="1629" y="1691"/>
                      <a:pt x="1518" y="1674"/>
                      <a:pt x="1412" y="1674"/>
                    </a:cubicBezTo>
                    <a:cubicBezTo>
                      <a:pt x="1408" y="1674"/>
                      <a:pt x="1404" y="1674"/>
                      <a:pt x="1400" y="1674"/>
                    </a:cubicBezTo>
                    <a:cubicBezTo>
                      <a:pt x="1233" y="1676"/>
                      <a:pt x="1077" y="1718"/>
                      <a:pt x="951" y="1777"/>
                    </a:cubicBezTo>
                    <a:cubicBezTo>
                      <a:pt x="877" y="1774"/>
                      <a:pt x="817" y="1749"/>
                      <a:pt x="790" y="1707"/>
                    </a:cubicBezTo>
                    <a:cubicBezTo>
                      <a:pt x="578" y="1365"/>
                      <a:pt x="467" y="1006"/>
                      <a:pt x="360" y="651"/>
                    </a:cubicBezTo>
                    <a:cubicBezTo>
                      <a:pt x="305" y="469"/>
                      <a:pt x="280" y="282"/>
                      <a:pt x="363" y="112"/>
                    </a:cubicBezTo>
                    <a:cubicBezTo>
                      <a:pt x="163" y="206"/>
                      <a:pt x="46" y="336"/>
                      <a:pt x="0" y="478"/>
                    </a:cubicBezTo>
                    <a:lnTo>
                      <a:pt x="0" y="478"/>
                    </a:lnTo>
                    <a:lnTo>
                      <a:pt x="0" y="478"/>
                    </a:lnTo>
                    <a:cubicBezTo>
                      <a:pt x="52" y="320"/>
                      <a:pt x="190" y="176"/>
                      <a:pt x="435" y="81"/>
                    </a:cubicBezTo>
                    <a:cubicBezTo>
                      <a:pt x="556" y="34"/>
                      <a:pt x="726" y="0"/>
                      <a:pt x="889" y="0"/>
                    </a:cubicBezTo>
                    <a:cubicBezTo>
                      <a:pt x="996" y="0"/>
                      <a:pt x="1099" y="14"/>
                      <a:pt x="1183" y="49"/>
                    </a:cubicBezTo>
                    <a:cubicBezTo>
                      <a:pt x="1214" y="62"/>
                      <a:pt x="1332" y="111"/>
                      <a:pt x="1349" y="128"/>
                    </a:cubicBezTo>
                    <a:cubicBezTo>
                      <a:pt x="1359" y="138"/>
                      <a:pt x="1378" y="308"/>
                      <a:pt x="1387" y="349"/>
                    </a:cubicBezTo>
                    <a:cubicBezTo>
                      <a:pt x="1405" y="435"/>
                      <a:pt x="1431" y="521"/>
                      <a:pt x="1457" y="606"/>
                    </a:cubicBezTo>
                    <a:cubicBezTo>
                      <a:pt x="1512" y="779"/>
                      <a:pt x="1573" y="951"/>
                      <a:pt x="1648" y="1121"/>
                    </a:cubicBezTo>
                    <a:cubicBezTo>
                      <a:pt x="1725" y="1296"/>
                      <a:pt x="1807" y="1470"/>
                      <a:pt x="1850" y="1648"/>
                    </a:cubicBezTo>
                    <a:cubicBezTo>
                      <a:pt x="1860" y="1688"/>
                      <a:pt x="1869" y="1734"/>
                      <a:pt x="1869" y="1779"/>
                    </a:cubicBezTo>
                    <a:lnTo>
                      <a:pt x="1869" y="1779"/>
                    </a:lnTo>
                  </a:path>
                </a:pathLst>
              </a:custGeom>
              <a:solidFill>
                <a:srgbClr val="E8B7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9" name="Freeform 1150">
                <a:extLst>
                  <a:ext uri="{FF2B5EF4-FFF2-40B4-BE49-F238E27FC236}">
                    <a16:creationId xmlns:a16="http://schemas.microsoft.com/office/drawing/2014/main" id="{993D6194-CF20-4935-AD5A-5DFEF5600A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38281" y="1874838"/>
                <a:ext cx="1041400" cy="908050"/>
              </a:xfrm>
              <a:custGeom>
                <a:avLst/>
                <a:gdLst>
                  <a:gd name="T0" fmla="*/ 1158 w 2088"/>
                  <a:gd name="T1" fmla="*/ 1822 h 1822"/>
                  <a:gd name="T2" fmla="*/ 882 w 2088"/>
                  <a:gd name="T3" fmla="*/ 1630 h 1822"/>
                  <a:gd name="T4" fmla="*/ 580 w 2088"/>
                  <a:gd name="T5" fmla="*/ 1594 h 1822"/>
                  <a:gd name="T6" fmla="*/ 129 w 2088"/>
                  <a:gd name="T7" fmla="*/ 1677 h 1822"/>
                  <a:gd name="T8" fmla="*/ 115 w 2088"/>
                  <a:gd name="T9" fmla="*/ 1684 h 1822"/>
                  <a:gd name="T10" fmla="*/ 255 w 2088"/>
                  <a:gd name="T11" fmla="*/ 1265 h 1822"/>
                  <a:gd name="T12" fmla="*/ 509 w 2088"/>
                  <a:gd name="T13" fmla="*/ 672 h 1822"/>
                  <a:gd name="T14" fmla="*/ 763 w 2088"/>
                  <a:gd name="T15" fmla="*/ 69 h 1822"/>
                  <a:gd name="T16" fmla="*/ 458 w 2088"/>
                  <a:gd name="T17" fmla="*/ 181 h 1822"/>
                  <a:gd name="T18" fmla="*/ 458 w 2088"/>
                  <a:gd name="T19" fmla="*/ 181 h 1822"/>
                  <a:gd name="T20" fmla="*/ 458 w 2088"/>
                  <a:gd name="T21" fmla="*/ 181 h 1822"/>
                  <a:gd name="T22" fmla="*/ 1261 w 2088"/>
                  <a:gd name="T23" fmla="*/ 0 h 1822"/>
                  <a:gd name="T24" fmla="*/ 1322 w 2088"/>
                  <a:gd name="T25" fmla="*/ 1 h 1822"/>
                  <a:gd name="T26" fmla="*/ 1767 w 2088"/>
                  <a:gd name="T27" fmla="*/ 87 h 1822"/>
                  <a:gd name="T28" fmla="*/ 2088 w 2088"/>
                  <a:gd name="T29" fmla="*/ 341 h 1822"/>
                  <a:gd name="T30" fmla="*/ 2088 w 2088"/>
                  <a:gd name="T31" fmla="*/ 341 h 1822"/>
                  <a:gd name="T32" fmla="*/ 2088 w 2088"/>
                  <a:gd name="T33" fmla="*/ 341 h 1822"/>
                  <a:gd name="T34" fmla="*/ 1819 w 2088"/>
                  <a:gd name="T35" fmla="*/ 109 h 1822"/>
                  <a:gd name="T36" fmla="*/ 1840 w 2088"/>
                  <a:gd name="T37" fmla="*/ 661 h 1822"/>
                  <a:gd name="T38" fmla="*/ 1296 w 2088"/>
                  <a:gd name="T39" fmla="*/ 1752 h 1822"/>
                  <a:gd name="T40" fmla="*/ 1158 w 2088"/>
                  <a:gd name="T41" fmla="*/ 1822 h 1822"/>
                  <a:gd name="T42" fmla="*/ 0 w 2088"/>
                  <a:gd name="T43" fmla="*/ 1813 h 1822"/>
                  <a:gd name="T44" fmla="*/ 0 w 2088"/>
                  <a:gd name="T45" fmla="*/ 1813 h 1822"/>
                  <a:gd name="T46" fmla="*/ 0 w 2088"/>
                  <a:gd name="T47" fmla="*/ 1813 h 1822"/>
                  <a:gd name="T48" fmla="*/ 0 w 2088"/>
                  <a:gd name="T49" fmla="*/ 1813 h 1822"/>
                  <a:gd name="T50" fmla="*/ 1 w 2088"/>
                  <a:gd name="T51" fmla="*/ 1803 h 1822"/>
                  <a:gd name="T52" fmla="*/ 0 w 2088"/>
                  <a:gd name="T53" fmla="*/ 1811 h 1822"/>
                  <a:gd name="T54" fmla="*/ 0 w 2088"/>
                  <a:gd name="T55" fmla="*/ 1813 h 1822"/>
                  <a:gd name="T56" fmla="*/ 1 w 2088"/>
                  <a:gd name="T57" fmla="*/ 1803 h 1822"/>
                  <a:gd name="T58" fmla="*/ 1 w 2088"/>
                  <a:gd name="T59" fmla="*/ 1803 h 1822"/>
                  <a:gd name="T60" fmla="*/ 1 w 2088"/>
                  <a:gd name="T61" fmla="*/ 1803 h 18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88" h="1822">
                    <a:moveTo>
                      <a:pt x="1158" y="1822"/>
                    </a:moveTo>
                    <a:cubicBezTo>
                      <a:pt x="1117" y="1740"/>
                      <a:pt x="1026" y="1668"/>
                      <a:pt x="882" y="1630"/>
                    </a:cubicBezTo>
                    <a:cubicBezTo>
                      <a:pt x="790" y="1606"/>
                      <a:pt x="686" y="1594"/>
                      <a:pt x="580" y="1594"/>
                    </a:cubicBezTo>
                    <a:cubicBezTo>
                      <a:pt x="416" y="1594"/>
                      <a:pt x="251" y="1623"/>
                      <a:pt x="129" y="1677"/>
                    </a:cubicBezTo>
                    <a:cubicBezTo>
                      <a:pt x="124" y="1679"/>
                      <a:pt x="119" y="1682"/>
                      <a:pt x="115" y="1684"/>
                    </a:cubicBezTo>
                    <a:cubicBezTo>
                      <a:pt x="95" y="1547"/>
                      <a:pt x="211" y="1389"/>
                      <a:pt x="255" y="1265"/>
                    </a:cubicBezTo>
                    <a:cubicBezTo>
                      <a:pt x="326" y="1065"/>
                      <a:pt x="450" y="873"/>
                      <a:pt x="509" y="672"/>
                    </a:cubicBezTo>
                    <a:cubicBezTo>
                      <a:pt x="562" y="490"/>
                      <a:pt x="599" y="253"/>
                      <a:pt x="763" y="69"/>
                    </a:cubicBezTo>
                    <a:cubicBezTo>
                      <a:pt x="655" y="99"/>
                      <a:pt x="554" y="137"/>
                      <a:pt x="458" y="181"/>
                    </a:cubicBezTo>
                    <a:lnTo>
                      <a:pt x="458" y="181"/>
                    </a:lnTo>
                    <a:lnTo>
                      <a:pt x="458" y="181"/>
                    </a:lnTo>
                    <a:cubicBezTo>
                      <a:pt x="689" y="74"/>
                      <a:pt x="955" y="0"/>
                      <a:pt x="1261" y="0"/>
                    </a:cubicBezTo>
                    <a:cubicBezTo>
                      <a:pt x="1281" y="0"/>
                      <a:pt x="1301" y="1"/>
                      <a:pt x="1322" y="1"/>
                    </a:cubicBezTo>
                    <a:cubicBezTo>
                      <a:pt x="1482" y="6"/>
                      <a:pt x="1636" y="37"/>
                      <a:pt x="1767" y="87"/>
                    </a:cubicBezTo>
                    <a:cubicBezTo>
                      <a:pt x="1939" y="154"/>
                      <a:pt x="2031" y="233"/>
                      <a:pt x="2088" y="341"/>
                    </a:cubicBezTo>
                    <a:lnTo>
                      <a:pt x="2088" y="341"/>
                    </a:lnTo>
                    <a:lnTo>
                      <a:pt x="2088" y="341"/>
                    </a:lnTo>
                    <a:cubicBezTo>
                      <a:pt x="2037" y="245"/>
                      <a:pt x="1958" y="171"/>
                      <a:pt x="1819" y="109"/>
                    </a:cubicBezTo>
                    <a:cubicBezTo>
                      <a:pt x="1937" y="282"/>
                      <a:pt x="1912" y="490"/>
                      <a:pt x="1840" y="661"/>
                    </a:cubicBezTo>
                    <a:cubicBezTo>
                      <a:pt x="1686" y="1029"/>
                      <a:pt x="1444" y="1384"/>
                      <a:pt x="1296" y="1752"/>
                    </a:cubicBezTo>
                    <a:cubicBezTo>
                      <a:pt x="1278" y="1797"/>
                      <a:pt x="1221" y="1818"/>
                      <a:pt x="1158" y="1822"/>
                    </a:cubicBezTo>
                    <a:moveTo>
                      <a:pt x="0" y="1813"/>
                    </a:moveTo>
                    <a:cubicBezTo>
                      <a:pt x="0" y="1813"/>
                      <a:pt x="0" y="1813"/>
                      <a:pt x="0" y="1813"/>
                    </a:cubicBezTo>
                    <a:cubicBezTo>
                      <a:pt x="0" y="1813"/>
                      <a:pt x="0" y="1813"/>
                      <a:pt x="0" y="1813"/>
                    </a:cubicBezTo>
                    <a:close/>
                    <a:moveTo>
                      <a:pt x="0" y="1813"/>
                    </a:moveTo>
                    <a:cubicBezTo>
                      <a:pt x="0" y="1810"/>
                      <a:pt x="0" y="1806"/>
                      <a:pt x="1" y="1803"/>
                    </a:cubicBezTo>
                    <a:cubicBezTo>
                      <a:pt x="0" y="1806"/>
                      <a:pt x="0" y="1808"/>
                      <a:pt x="0" y="1811"/>
                    </a:cubicBezTo>
                    <a:cubicBezTo>
                      <a:pt x="0" y="1811"/>
                      <a:pt x="0" y="1812"/>
                      <a:pt x="0" y="1813"/>
                    </a:cubicBezTo>
                    <a:moveTo>
                      <a:pt x="1" y="1803"/>
                    </a:moveTo>
                    <a:cubicBezTo>
                      <a:pt x="1" y="1803"/>
                      <a:pt x="1" y="1803"/>
                      <a:pt x="1" y="1803"/>
                    </a:cubicBezTo>
                    <a:cubicBezTo>
                      <a:pt x="1" y="1803"/>
                      <a:pt x="1" y="1803"/>
                      <a:pt x="1" y="1803"/>
                    </a:cubicBezTo>
                    <a:close/>
                  </a:path>
                </a:pathLst>
              </a:custGeom>
              <a:solidFill>
                <a:srgbClr val="E8B7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0" name="Freeform 1151">
                <a:extLst>
                  <a:ext uri="{FF2B5EF4-FFF2-40B4-BE49-F238E27FC236}">
                    <a16:creationId xmlns:a16="http://schemas.microsoft.com/office/drawing/2014/main" id="{884C2498-8586-45FD-A701-E8B884F49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5994" y="2808288"/>
                <a:ext cx="34925" cy="17463"/>
              </a:xfrm>
              <a:custGeom>
                <a:avLst/>
                <a:gdLst>
                  <a:gd name="T0" fmla="*/ 0 w 68"/>
                  <a:gd name="T1" fmla="*/ 35 h 35"/>
                  <a:gd name="T2" fmla="*/ 68 w 68"/>
                  <a:gd name="T3" fmla="*/ 0 h 35"/>
                  <a:gd name="T4" fmla="*/ 68 w 68"/>
                  <a:gd name="T5" fmla="*/ 0 h 35"/>
                  <a:gd name="T6" fmla="*/ 0 w 68"/>
                  <a:gd name="T7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35">
                    <a:moveTo>
                      <a:pt x="0" y="35"/>
                    </a:moveTo>
                    <a:cubicBezTo>
                      <a:pt x="22" y="23"/>
                      <a:pt x="44" y="11"/>
                      <a:pt x="6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45" y="11"/>
                      <a:pt x="22" y="23"/>
                      <a:pt x="0" y="35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1" name="Freeform 1152">
                <a:extLst>
                  <a:ext uri="{FF2B5EF4-FFF2-40B4-BE49-F238E27FC236}">
                    <a16:creationId xmlns:a16="http://schemas.microsoft.com/office/drawing/2014/main" id="{ECC6B2E7-B276-4E7C-9FE8-201529B68F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6256" y="1978025"/>
                <a:ext cx="474663" cy="952500"/>
              </a:xfrm>
              <a:custGeom>
                <a:avLst/>
                <a:gdLst>
                  <a:gd name="T0" fmla="*/ 695 w 951"/>
                  <a:gd name="T1" fmla="*/ 1909 h 1909"/>
                  <a:gd name="T2" fmla="*/ 679 w 951"/>
                  <a:gd name="T3" fmla="*/ 1866 h 1909"/>
                  <a:gd name="T4" fmla="*/ 596 w 951"/>
                  <a:gd name="T5" fmla="*/ 1662 h 1909"/>
                  <a:gd name="T6" fmla="*/ 375 w 951"/>
                  <a:gd name="T7" fmla="*/ 1208 h 1909"/>
                  <a:gd name="T8" fmla="*/ 0 w 951"/>
                  <a:gd name="T9" fmla="*/ 366 h 1909"/>
                  <a:gd name="T10" fmla="*/ 363 w 951"/>
                  <a:gd name="T11" fmla="*/ 0 h 1909"/>
                  <a:gd name="T12" fmla="*/ 360 w 951"/>
                  <a:gd name="T13" fmla="*/ 539 h 1909"/>
                  <a:gd name="T14" fmla="*/ 790 w 951"/>
                  <a:gd name="T15" fmla="*/ 1595 h 1909"/>
                  <a:gd name="T16" fmla="*/ 951 w 951"/>
                  <a:gd name="T17" fmla="*/ 1665 h 1909"/>
                  <a:gd name="T18" fmla="*/ 883 w 951"/>
                  <a:gd name="T19" fmla="*/ 1700 h 1909"/>
                  <a:gd name="T20" fmla="*/ 821 w 951"/>
                  <a:gd name="T21" fmla="*/ 1740 h 1909"/>
                  <a:gd name="T22" fmla="*/ 821 w 951"/>
                  <a:gd name="T23" fmla="*/ 1740 h 1909"/>
                  <a:gd name="T24" fmla="*/ 695 w 951"/>
                  <a:gd name="T25" fmla="*/ 1909 h 19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51" h="1909">
                    <a:moveTo>
                      <a:pt x="695" y="1909"/>
                    </a:moveTo>
                    <a:cubicBezTo>
                      <a:pt x="690" y="1894"/>
                      <a:pt x="684" y="1880"/>
                      <a:pt x="679" y="1866"/>
                    </a:cubicBezTo>
                    <a:cubicBezTo>
                      <a:pt x="655" y="1797"/>
                      <a:pt x="626" y="1730"/>
                      <a:pt x="596" y="1662"/>
                    </a:cubicBezTo>
                    <a:cubicBezTo>
                      <a:pt x="527" y="1510"/>
                      <a:pt x="449" y="1359"/>
                      <a:pt x="375" y="1208"/>
                    </a:cubicBezTo>
                    <a:cubicBezTo>
                      <a:pt x="238" y="929"/>
                      <a:pt x="108" y="649"/>
                      <a:pt x="0" y="366"/>
                    </a:cubicBezTo>
                    <a:cubicBezTo>
                      <a:pt x="46" y="224"/>
                      <a:pt x="163" y="94"/>
                      <a:pt x="363" y="0"/>
                    </a:cubicBezTo>
                    <a:cubicBezTo>
                      <a:pt x="280" y="170"/>
                      <a:pt x="305" y="357"/>
                      <a:pt x="360" y="539"/>
                    </a:cubicBezTo>
                    <a:cubicBezTo>
                      <a:pt x="467" y="894"/>
                      <a:pt x="578" y="1253"/>
                      <a:pt x="790" y="1595"/>
                    </a:cubicBezTo>
                    <a:cubicBezTo>
                      <a:pt x="817" y="1637"/>
                      <a:pt x="877" y="1662"/>
                      <a:pt x="951" y="1665"/>
                    </a:cubicBezTo>
                    <a:cubicBezTo>
                      <a:pt x="927" y="1676"/>
                      <a:pt x="905" y="1688"/>
                      <a:pt x="883" y="1700"/>
                    </a:cubicBezTo>
                    <a:cubicBezTo>
                      <a:pt x="861" y="1713"/>
                      <a:pt x="840" y="1726"/>
                      <a:pt x="821" y="1740"/>
                    </a:cubicBezTo>
                    <a:lnTo>
                      <a:pt x="821" y="1740"/>
                    </a:lnTo>
                    <a:cubicBezTo>
                      <a:pt x="749" y="1791"/>
                      <a:pt x="704" y="1851"/>
                      <a:pt x="695" y="1909"/>
                    </a:cubicBezTo>
                    <a:close/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2" name="Freeform 1153">
                <a:extLst>
                  <a:ext uri="{FF2B5EF4-FFF2-40B4-BE49-F238E27FC236}">
                    <a16:creationId xmlns:a16="http://schemas.microsoft.com/office/drawing/2014/main" id="{F6E579AE-AC4B-4F28-A8AE-A2345DE843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331" y="2781300"/>
                <a:ext cx="77788" cy="66675"/>
              </a:xfrm>
              <a:custGeom>
                <a:avLst/>
                <a:gdLst>
                  <a:gd name="T0" fmla="*/ 145 w 156"/>
                  <a:gd name="T1" fmla="*/ 134 h 134"/>
                  <a:gd name="T2" fmla="*/ 1 w 156"/>
                  <a:gd name="T3" fmla="*/ 0 h 134"/>
                  <a:gd name="T4" fmla="*/ 0 w 156"/>
                  <a:gd name="T5" fmla="*/ 0 h 134"/>
                  <a:gd name="T6" fmla="*/ 145 w 156"/>
                  <a:gd name="T7" fmla="*/ 134 h 134"/>
                  <a:gd name="T8" fmla="*/ 156 w 156"/>
                  <a:gd name="T9" fmla="*/ 55 h 134"/>
                  <a:gd name="T10" fmla="*/ 145 w 156"/>
                  <a:gd name="T1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6" h="134">
                    <a:moveTo>
                      <a:pt x="145" y="134"/>
                    </a:moveTo>
                    <a:cubicBezTo>
                      <a:pt x="138" y="76"/>
                      <a:pt x="81" y="32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81" y="31"/>
                      <a:pt x="138" y="76"/>
                      <a:pt x="145" y="134"/>
                    </a:cubicBezTo>
                    <a:cubicBezTo>
                      <a:pt x="153" y="108"/>
                      <a:pt x="156" y="82"/>
                      <a:pt x="156" y="55"/>
                    </a:cubicBezTo>
                    <a:cubicBezTo>
                      <a:pt x="156" y="82"/>
                      <a:pt x="153" y="108"/>
                      <a:pt x="145" y="134"/>
                    </a:cubicBezTo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3" name="Freeform 1154">
                <a:extLst>
                  <a:ext uri="{FF2B5EF4-FFF2-40B4-BE49-F238E27FC236}">
                    <a16:creationId xmlns:a16="http://schemas.microsoft.com/office/drawing/2014/main" id="{2A132A28-315C-4E55-92A2-7A86FD2F8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3781" y="1927225"/>
                <a:ext cx="414338" cy="920750"/>
              </a:xfrm>
              <a:custGeom>
                <a:avLst/>
                <a:gdLst>
                  <a:gd name="T0" fmla="*/ 820 w 831"/>
                  <a:gd name="T1" fmla="*/ 1847 h 1847"/>
                  <a:gd name="T2" fmla="*/ 675 w 831"/>
                  <a:gd name="T3" fmla="*/ 1713 h 1847"/>
                  <a:gd name="T4" fmla="*/ 273 w 831"/>
                  <a:gd name="T5" fmla="*/ 551 h 1847"/>
                  <a:gd name="T6" fmla="*/ 0 w 831"/>
                  <a:gd name="T7" fmla="*/ 0 h 1847"/>
                  <a:gd name="T8" fmla="*/ 145 w 831"/>
                  <a:gd name="T9" fmla="*/ 38 h 1847"/>
                  <a:gd name="T10" fmla="*/ 311 w 831"/>
                  <a:gd name="T11" fmla="*/ 117 h 1847"/>
                  <a:gd name="T12" fmla="*/ 349 w 831"/>
                  <a:gd name="T13" fmla="*/ 338 h 1847"/>
                  <a:gd name="T14" fmla="*/ 419 w 831"/>
                  <a:gd name="T15" fmla="*/ 595 h 1847"/>
                  <a:gd name="T16" fmla="*/ 610 w 831"/>
                  <a:gd name="T17" fmla="*/ 1110 h 1847"/>
                  <a:gd name="T18" fmla="*/ 812 w 831"/>
                  <a:gd name="T19" fmla="*/ 1637 h 1847"/>
                  <a:gd name="T20" fmla="*/ 831 w 831"/>
                  <a:gd name="T21" fmla="*/ 1768 h 1847"/>
                  <a:gd name="T22" fmla="*/ 820 w 831"/>
                  <a:gd name="T23" fmla="*/ 1847 h 1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31" h="1847">
                    <a:moveTo>
                      <a:pt x="820" y="1847"/>
                    </a:moveTo>
                    <a:cubicBezTo>
                      <a:pt x="813" y="1789"/>
                      <a:pt x="756" y="1744"/>
                      <a:pt x="675" y="1713"/>
                    </a:cubicBezTo>
                    <a:cubicBezTo>
                      <a:pt x="504" y="1324"/>
                      <a:pt x="362" y="929"/>
                      <a:pt x="273" y="551"/>
                    </a:cubicBezTo>
                    <a:cubicBezTo>
                      <a:pt x="238" y="401"/>
                      <a:pt x="198" y="148"/>
                      <a:pt x="0" y="0"/>
                    </a:cubicBezTo>
                    <a:cubicBezTo>
                      <a:pt x="52" y="7"/>
                      <a:pt x="101" y="20"/>
                      <a:pt x="145" y="38"/>
                    </a:cubicBezTo>
                    <a:cubicBezTo>
                      <a:pt x="176" y="51"/>
                      <a:pt x="294" y="100"/>
                      <a:pt x="311" y="117"/>
                    </a:cubicBezTo>
                    <a:cubicBezTo>
                      <a:pt x="321" y="127"/>
                      <a:pt x="340" y="297"/>
                      <a:pt x="349" y="338"/>
                    </a:cubicBezTo>
                    <a:cubicBezTo>
                      <a:pt x="367" y="424"/>
                      <a:pt x="393" y="510"/>
                      <a:pt x="419" y="595"/>
                    </a:cubicBezTo>
                    <a:cubicBezTo>
                      <a:pt x="474" y="768"/>
                      <a:pt x="535" y="940"/>
                      <a:pt x="610" y="1110"/>
                    </a:cubicBezTo>
                    <a:cubicBezTo>
                      <a:pt x="687" y="1285"/>
                      <a:pt x="769" y="1459"/>
                      <a:pt x="812" y="1637"/>
                    </a:cubicBezTo>
                    <a:cubicBezTo>
                      <a:pt x="822" y="1677"/>
                      <a:pt x="831" y="1723"/>
                      <a:pt x="831" y="1768"/>
                    </a:cubicBezTo>
                    <a:cubicBezTo>
                      <a:pt x="831" y="1795"/>
                      <a:pt x="828" y="1821"/>
                      <a:pt x="820" y="1847"/>
                    </a:cubicBezTo>
                    <a:close/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4" name="Freeform 1155">
                <a:extLst>
                  <a:ext uri="{FF2B5EF4-FFF2-40B4-BE49-F238E27FC236}">
                    <a16:creationId xmlns:a16="http://schemas.microsoft.com/office/drawing/2014/main" id="{FCC3B295-8011-4D4A-A989-E5AC53815C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38281" y="2778125"/>
                <a:ext cx="0" cy="1588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5" name="Freeform 1156">
                <a:extLst>
                  <a:ext uri="{FF2B5EF4-FFF2-40B4-BE49-F238E27FC236}">
                    <a16:creationId xmlns:a16="http://schemas.microsoft.com/office/drawing/2014/main" id="{398C2F17-F10A-45CC-959E-0643708E3BB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38281" y="2714625"/>
                <a:ext cx="57150" cy="63500"/>
              </a:xfrm>
              <a:custGeom>
                <a:avLst/>
                <a:gdLst>
                  <a:gd name="T0" fmla="*/ 0 w 115"/>
                  <a:gd name="T1" fmla="*/ 129 h 129"/>
                  <a:gd name="T2" fmla="*/ 0 w 115"/>
                  <a:gd name="T3" fmla="*/ 129 h 129"/>
                  <a:gd name="T4" fmla="*/ 0 w 115"/>
                  <a:gd name="T5" fmla="*/ 129 h 129"/>
                  <a:gd name="T6" fmla="*/ 1 w 115"/>
                  <a:gd name="T7" fmla="*/ 119 h 129"/>
                  <a:gd name="T8" fmla="*/ 1 w 115"/>
                  <a:gd name="T9" fmla="*/ 119 h 129"/>
                  <a:gd name="T10" fmla="*/ 1 w 115"/>
                  <a:gd name="T11" fmla="*/ 119 h 129"/>
                  <a:gd name="T12" fmla="*/ 1 w 115"/>
                  <a:gd name="T13" fmla="*/ 119 h 129"/>
                  <a:gd name="T14" fmla="*/ 115 w 115"/>
                  <a:gd name="T15" fmla="*/ 0 h 129"/>
                  <a:gd name="T16" fmla="*/ 115 w 115"/>
                  <a:gd name="T17" fmla="*/ 0 h 129"/>
                  <a:gd name="T18" fmla="*/ 1 w 115"/>
                  <a:gd name="T19" fmla="*/ 11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5" h="129">
                    <a:moveTo>
                      <a:pt x="0" y="129"/>
                    </a:moveTo>
                    <a:lnTo>
                      <a:pt x="0" y="129"/>
                    </a:lnTo>
                    <a:lnTo>
                      <a:pt x="0" y="129"/>
                    </a:lnTo>
                    <a:close/>
                    <a:moveTo>
                      <a:pt x="1" y="119"/>
                    </a:moveTo>
                    <a:cubicBezTo>
                      <a:pt x="1" y="119"/>
                      <a:pt x="1" y="119"/>
                      <a:pt x="1" y="119"/>
                    </a:cubicBezTo>
                    <a:cubicBezTo>
                      <a:pt x="1" y="119"/>
                      <a:pt x="1" y="119"/>
                      <a:pt x="1" y="119"/>
                    </a:cubicBezTo>
                    <a:close/>
                    <a:moveTo>
                      <a:pt x="1" y="119"/>
                    </a:moveTo>
                    <a:cubicBezTo>
                      <a:pt x="5" y="73"/>
                      <a:pt x="51" y="31"/>
                      <a:pt x="115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51" y="32"/>
                      <a:pt x="5" y="73"/>
                      <a:pt x="1" y="119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6" name="Freeform 1157">
                <a:extLst>
                  <a:ext uri="{FF2B5EF4-FFF2-40B4-BE49-F238E27FC236}">
                    <a16:creationId xmlns:a16="http://schemas.microsoft.com/office/drawing/2014/main" id="{9E0BBE88-BF9A-4027-BC6D-7DFD5AD2D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5581" y="1908175"/>
                <a:ext cx="393700" cy="871538"/>
              </a:xfrm>
              <a:custGeom>
                <a:avLst/>
                <a:gdLst>
                  <a:gd name="T0" fmla="*/ 27 w 790"/>
                  <a:gd name="T1" fmla="*/ 1745 h 1745"/>
                  <a:gd name="T2" fmla="*/ 0 w 790"/>
                  <a:gd name="T3" fmla="*/ 1639 h 1745"/>
                  <a:gd name="T4" fmla="*/ 4 w 790"/>
                  <a:gd name="T5" fmla="*/ 1592 h 1745"/>
                  <a:gd name="T6" fmla="*/ 106 w 790"/>
                  <a:gd name="T7" fmla="*/ 1342 h 1745"/>
                  <a:gd name="T8" fmla="*/ 215 w 790"/>
                  <a:gd name="T9" fmla="*/ 1097 h 1745"/>
                  <a:gd name="T10" fmla="*/ 380 w 790"/>
                  <a:gd name="T11" fmla="*/ 609 h 1745"/>
                  <a:gd name="T12" fmla="*/ 458 w 790"/>
                  <a:gd name="T13" fmla="*/ 354 h 1745"/>
                  <a:gd name="T14" fmla="*/ 492 w 790"/>
                  <a:gd name="T15" fmla="*/ 174 h 1745"/>
                  <a:gd name="T16" fmla="*/ 492 w 790"/>
                  <a:gd name="T17" fmla="*/ 174 h 1745"/>
                  <a:gd name="T18" fmla="*/ 486 w 790"/>
                  <a:gd name="T19" fmla="*/ 113 h 1745"/>
                  <a:gd name="T20" fmla="*/ 485 w 790"/>
                  <a:gd name="T21" fmla="*/ 112 h 1745"/>
                  <a:gd name="T22" fmla="*/ 790 w 790"/>
                  <a:gd name="T23" fmla="*/ 0 h 1745"/>
                  <a:gd name="T24" fmla="*/ 536 w 790"/>
                  <a:gd name="T25" fmla="*/ 603 h 1745"/>
                  <a:gd name="T26" fmla="*/ 282 w 790"/>
                  <a:gd name="T27" fmla="*/ 1196 h 1745"/>
                  <a:gd name="T28" fmla="*/ 142 w 790"/>
                  <a:gd name="T29" fmla="*/ 1615 h 1745"/>
                  <a:gd name="T30" fmla="*/ 28 w 790"/>
                  <a:gd name="T31" fmla="*/ 1734 h 1745"/>
                  <a:gd name="T32" fmla="*/ 28 w 790"/>
                  <a:gd name="T33" fmla="*/ 1734 h 1745"/>
                  <a:gd name="T34" fmla="*/ 28 w 790"/>
                  <a:gd name="T35" fmla="*/ 1734 h 1745"/>
                  <a:gd name="T36" fmla="*/ 27 w 790"/>
                  <a:gd name="T37" fmla="*/ 1744 h 1745"/>
                  <a:gd name="T38" fmla="*/ 27 w 790"/>
                  <a:gd name="T39" fmla="*/ 1744 h 1745"/>
                  <a:gd name="T40" fmla="*/ 27 w 790"/>
                  <a:gd name="T41" fmla="*/ 1744 h 1745"/>
                  <a:gd name="T42" fmla="*/ 27 w 790"/>
                  <a:gd name="T43" fmla="*/ 1745 h 1745"/>
                  <a:gd name="T44" fmla="*/ 27 w 790"/>
                  <a:gd name="T45" fmla="*/ 1745 h 1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90" h="1745">
                    <a:moveTo>
                      <a:pt x="27" y="1745"/>
                    </a:moveTo>
                    <a:cubicBezTo>
                      <a:pt x="7" y="1711"/>
                      <a:pt x="0" y="1675"/>
                      <a:pt x="0" y="1639"/>
                    </a:cubicBezTo>
                    <a:cubicBezTo>
                      <a:pt x="0" y="1623"/>
                      <a:pt x="1" y="1608"/>
                      <a:pt x="4" y="1592"/>
                    </a:cubicBezTo>
                    <a:cubicBezTo>
                      <a:pt x="17" y="1508"/>
                      <a:pt x="67" y="1424"/>
                      <a:pt x="106" y="1342"/>
                    </a:cubicBezTo>
                    <a:cubicBezTo>
                      <a:pt x="146" y="1261"/>
                      <a:pt x="181" y="1179"/>
                      <a:pt x="215" y="1097"/>
                    </a:cubicBezTo>
                    <a:cubicBezTo>
                      <a:pt x="281" y="935"/>
                      <a:pt x="331" y="772"/>
                      <a:pt x="380" y="609"/>
                    </a:cubicBezTo>
                    <a:cubicBezTo>
                      <a:pt x="406" y="524"/>
                      <a:pt x="433" y="439"/>
                      <a:pt x="458" y="354"/>
                    </a:cubicBezTo>
                    <a:cubicBezTo>
                      <a:pt x="476" y="295"/>
                      <a:pt x="492" y="234"/>
                      <a:pt x="492" y="174"/>
                    </a:cubicBezTo>
                    <a:lnTo>
                      <a:pt x="492" y="174"/>
                    </a:lnTo>
                    <a:cubicBezTo>
                      <a:pt x="492" y="153"/>
                      <a:pt x="490" y="133"/>
                      <a:pt x="486" y="113"/>
                    </a:cubicBezTo>
                    <a:lnTo>
                      <a:pt x="485" y="112"/>
                    </a:lnTo>
                    <a:cubicBezTo>
                      <a:pt x="581" y="68"/>
                      <a:pt x="682" y="30"/>
                      <a:pt x="790" y="0"/>
                    </a:cubicBezTo>
                    <a:cubicBezTo>
                      <a:pt x="626" y="184"/>
                      <a:pt x="589" y="421"/>
                      <a:pt x="536" y="603"/>
                    </a:cubicBezTo>
                    <a:cubicBezTo>
                      <a:pt x="477" y="804"/>
                      <a:pt x="353" y="996"/>
                      <a:pt x="282" y="1196"/>
                    </a:cubicBezTo>
                    <a:cubicBezTo>
                      <a:pt x="238" y="1320"/>
                      <a:pt x="122" y="1478"/>
                      <a:pt x="142" y="1615"/>
                    </a:cubicBezTo>
                    <a:cubicBezTo>
                      <a:pt x="78" y="1646"/>
                      <a:pt x="32" y="1688"/>
                      <a:pt x="28" y="1734"/>
                    </a:cubicBezTo>
                    <a:cubicBezTo>
                      <a:pt x="28" y="1734"/>
                      <a:pt x="28" y="1734"/>
                      <a:pt x="28" y="1734"/>
                    </a:cubicBezTo>
                    <a:cubicBezTo>
                      <a:pt x="28" y="1734"/>
                      <a:pt x="28" y="1734"/>
                      <a:pt x="28" y="1734"/>
                    </a:cubicBezTo>
                    <a:cubicBezTo>
                      <a:pt x="27" y="1737"/>
                      <a:pt x="27" y="1741"/>
                      <a:pt x="27" y="1744"/>
                    </a:cubicBezTo>
                    <a:lnTo>
                      <a:pt x="27" y="1744"/>
                    </a:lnTo>
                    <a:cubicBezTo>
                      <a:pt x="27" y="1744"/>
                      <a:pt x="27" y="1744"/>
                      <a:pt x="27" y="1744"/>
                    </a:cubicBezTo>
                    <a:cubicBezTo>
                      <a:pt x="27" y="1745"/>
                      <a:pt x="27" y="1745"/>
                      <a:pt x="27" y="1745"/>
                    </a:cubicBezTo>
                    <a:lnTo>
                      <a:pt x="27" y="1745"/>
                    </a:lnTo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7" name="Freeform 1158">
                <a:extLst>
                  <a:ext uri="{FF2B5EF4-FFF2-40B4-BE49-F238E27FC236}">
                    <a16:creationId xmlns:a16="http://schemas.microsoft.com/office/drawing/2014/main" id="{8DDE18F0-9D83-453D-8E70-9E308EB306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4544" y="2782888"/>
                <a:ext cx="17463" cy="101600"/>
              </a:xfrm>
              <a:custGeom>
                <a:avLst/>
                <a:gdLst>
                  <a:gd name="T0" fmla="*/ 0 w 34"/>
                  <a:gd name="T1" fmla="*/ 203 h 203"/>
                  <a:gd name="T2" fmla="*/ 1 w 34"/>
                  <a:gd name="T3" fmla="*/ 0 h 203"/>
                  <a:gd name="T4" fmla="*/ 2 w 34"/>
                  <a:gd name="T5" fmla="*/ 0 h 203"/>
                  <a:gd name="T6" fmla="*/ 26 w 34"/>
                  <a:gd name="T7" fmla="*/ 101 h 203"/>
                  <a:gd name="T8" fmla="*/ 0 w 34"/>
                  <a:gd name="T9" fmla="*/ 2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03">
                    <a:moveTo>
                      <a:pt x="0" y="203"/>
                    </a:moveTo>
                    <a:cubicBezTo>
                      <a:pt x="33" y="139"/>
                      <a:pt x="34" y="66"/>
                      <a:pt x="1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18" y="33"/>
                      <a:pt x="26" y="67"/>
                      <a:pt x="26" y="101"/>
                    </a:cubicBezTo>
                    <a:cubicBezTo>
                      <a:pt x="26" y="136"/>
                      <a:pt x="17" y="171"/>
                      <a:pt x="0" y="203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8" name="Freeform 1159">
                <a:extLst>
                  <a:ext uri="{FF2B5EF4-FFF2-40B4-BE49-F238E27FC236}">
                    <a16:creationId xmlns:a16="http://schemas.microsoft.com/office/drawing/2014/main" id="{B48B46A3-12C6-4D79-8A1D-CEF8702AB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1519" y="1928813"/>
                <a:ext cx="538163" cy="1025525"/>
              </a:xfrm>
              <a:custGeom>
                <a:avLst/>
                <a:gdLst>
                  <a:gd name="T0" fmla="*/ 0 w 1079"/>
                  <a:gd name="T1" fmla="*/ 2057 h 2057"/>
                  <a:gd name="T2" fmla="*/ 147 w 1079"/>
                  <a:gd name="T3" fmla="*/ 1916 h 2057"/>
                  <a:gd name="T4" fmla="*/ 147 w 1079"/>
                  <a:gd name="T5" fmla="*/ 1916 h 2057"/>
                  <a:gd name="T6" fmla="*/ 173 w 1079"/>
                  <a:gd name="T7" fmla="*/ 1814 h 2057"/>
                  <a:gd name="T8" fmla="*/ 149 w 1079"/>
                  <a:gd name="T9" fmla="*/ 1713 h 2057"/>
                  <a:gd name="T10" fmla="*/ 287 w 1079"/>
                  <a:gd name="T11" fmla="*/ 1643 h 2057"/>
                  <a:gd name="T12" fmla="*/ 831 w 1079"/>
                  <a:gd name="T13" fmla="*/ 552 h 2057"/>
                  <a:gd name="T14" fmla="*/ 810 w 1079"/>
                  <a:gd name="T15" fmla="*/ 0 h 2057"/>
                  <a:gd name="T16" fmla="*/ 1079 w 1079"/>
                  <a:gd name="T17" fmla="*/ 232 h 2057"/>
                  <a:gd name="T18" fmla="*/ 995 w 1079"/>
                  <a:gd name="T19" fmla="*/ 462 h 2057"/>
                  <a:gd name="T20" fmla="*/ 600 w 1079"/>
                  <a:gd name="T21" fmla="*/ 1370 h 2057"/>
                  <a:gd name="T22" fmla="*/ 213 w 1079"/>
                  <a:gd name="T23" fmla="*/ 1935 h 2057"/>
                  <a:gd name="T24" fmla="*/ 17 w 1079"/>
                  <a:gd name="T25" fmla="*/ 2051 h 2057"/>
                  <a:gd name="T26" fmla="*/ 0 w 1079"/>
                  <a:gd name="T27" fmla="*/ 2057 h 20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79" h="2057">
                    <a:moveTo>
                      <a:pt x="0" y="2057"/>
                    </a:moveTo>
                    <a:cubicBezTo>
                      <a:pt x="66" y="2020"/>
                      <a:pt x="118" y="1974"/>
                      <a:pt x="147" y="1916"/>
                    </a:cubicBezTo>
                    <a:lnTo>
                      <a:pt x="147" y="1916"/>
                    </a:lnTo>
                    <a:cubicBezTo>
                      <a:pt x="164" y="1884"/>
                      <a:pt x="173" y="1849"/>
                      <a:pt x="173" y="1814"/>
                    </a:cubicBezTo>
                    <a:cubicBezTo>
                      <a:pt x="173" y="1780"/>
                      <a:pt x="165" y="1746"/>
                      <a:pt x="149" y="1713"/>
                    </a:cubicBezTo>
                    <a:cubicBezTo>
                      <a:pt x="212" y="1709"/>
                      <a:pt x="269" y="1688"/>
                      <a:pt x="287" y="1643"/>
                    </a:cubicBezTo>
                    <a:cubicBezTo>
                      <a:pt x="435" y="1275"/>
                      <a:pt x="677" y="920"/>
                      <a:pt x="831" y="552"/>
                    </a:cubicBezTo>
                    <a:cubicBezTo>
                      <a:pt x="903" y="381"/>
                      <a:pt x="928" y="173"/>
                      <a:pt x="810" y="0"/>
                    </a:cubicBezTo>
                    <a:cubicBezTo>
                      <a:pt x="949" y="62"/>
                      <a:pt x="1028" y="136"/>
                      <a:pt x="1079" y="232"/>
                    </a:cubicBezTo>
                    <a:cubicBezTo>
                      <a:pt x="1072" y="302"/>
                      <a:pt x="1020" y="385"/>
                      <a:pt x="995" y="462"/>
                    </a:cubicBezTo>
                    <a:cubicBezTo>
                      <a:pt x="931" y="656"/>
                      <a:pt x="700" y="1175"/>
                      <a:pt x="600" y="1370"/>
                    </a:cubicBezTo>
                    <a:cubicBezTo>
                      <a:pt x="501" y="1562"/>
                      <a:pt x="393" y="1760"/>
                      <a:pt x="213" y="1935"/>
                    </a:cubicBezTo>
                    <a:cubicBezTo>
                      <a:pt x="164" y="1982"/>
                      <a:pt x="97" y="2021"/>
                      <a:pt x="17" y="2051"/>
                    </a:cubicBezTo>
                    <a:cubicBezTo>
                      <a:pt x="11" y="2053"/>
                      <a:pt x="6" y="2055"/>
                      <a:pt x="0" y="2057"/>
                    </a:cubicBezTo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9" name="Freeform 1160">
                <a:extLst>
                  <a:ext uri="{FF2B5EF4-FFF2-40B4-BE49-F238E27FC236}">
                    <a16:creationId xmlns:a16="http://schemas.microsoft.com/office/drawing/2014/main" id="{A0361D76-491B-49BC-BD3F-24D20AD3E2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7231" y="1887538"/>
                <a:ext cx="517525" cy="879475"/>
              </a:xfrm>
              <a:custGeom>
                <a:avLst/>
                <a:gdLst>
                  <a:gd name="T0" fmla="*/ 479 w 1037"/>
                  <a:gd name="T1" fmla="*/ 205 h 1763"/>
                  <a:gd name="T2" fmla="*/ 734 w 1037"/>
                  <a:gd name="T3" fmla="*/ 105 h 1763"/>
                  <a:gd name="T4" fmla="*/ 41 w 1037"/>
                  <a:gd name="T5" fmla="*/ 166 h 1763"/>
                  <a:gd name="T6" fmla="*/ 0 w 1037"/>
                  <a:gd name="T7" fmla="*/ 180 h 1763"/>
                  <a:gd name="T8" fmla="*/ 285 w 1037"/>
                  <a:gd name="T9" fmla="*/ 260 h 1763"/>
                  <a:gd name="T10" fmla="*/ 815 w 1037"/>
                  <a:gd name="T11" fmla="*/ 1763 h 1763"/>
                  <a:gd name="T12" fmla="*/ 1037 w 1037"/>
                  <a:gd name="T13" fmla="*/ 1742 h 1763"/>
                  <a:gd name="T14" fmla="*/ 479 w 1037"/>
                  <a:gd name="T15" fmla="*/ 205 h 17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7" h="1763">
                    <a:moveTo>
                      <a:pt x="479" y="205"/>
                    </a:moveTo>
                    <a:cubicBezTo>
                      <a:pt x="428" y="61"/>
                      <a:pt x="734" y="105"/>
                      <a:pt x="734" y="105"/>
                    </a:cubicBezTo>
                    <a:cubicBezTo>
                      <a:pt x="469" y="0"/>
                      <a:pt x="41" y="166"/>
                      <a:pt x="41" y="166"/>
                    </a:cubicBezTo>
                    <a:lnTo>
                      <a:pt x="0" y="180"/>
                    </a:lnTo>
                    <a:cubicBezTo>
                      <a:pt x="72" y="155"/>
                      <a:pt x="234" y="155"/>
                      <a:pt x="285" y="260"/>
                    </a:cubicBezTo>
                    <a:cubicBezTo>
                      <a:pt x="336" y="365"/>
                      <a:pt x="815" y="1763"/>
                      <a:pt x="815" y="1763"/>
                    </a:cubicBezTo>
                    <a:cubicBezTo>
                      <a:pt x="917" y="1741"/>
                      <a:pt x="1037" y="1742"/>
                      <a:pt x="1037" y="1742"/>
                    </a:cubicBezTo>
                    <a:cubicBezTo>
                      <a:pt x="1037" y="1742"/>
                      <a:pt x="530" y="348"/>
                      <a:pt x="479" y="2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0" name="Freeform 1161">
                <a:extLst>
                  <a:ext uri="{FF2B5EF4-FFF2-40B4-BE49-F238E27FC236}">
                    <a16:creationId xmlns:a16="http://schemas.microsoft.com/office/drawing/2014/main" id="{AE5A21D1-DC69-4365-AAB1-8B8616DD1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9744" y="1838325"/>
                <a:ext cx="636588" cy="831850"/>
              </a:xfrm>
              <a:custGeom>
                <a:avLst/>
                <a:gdLst>
                  <a:gd name="T0" fmla="*/ 351 w 1277"/>
                  <a:gd name="T1" fmla="*/ 110 h 1668"/>
                  <a:gd name="T2" fmla="*/ 687 w 1277"/>
                  <a:gd name="T3" fmla="*/ 259 h 1668"/>
                  <a:gd name="T4" fmla="*/ 0 w 1277"/>
                  <a:gd name="T5" fmla="*/ 1651 h 1668"/>
                  <a:gd name="T6" fmla="*/ 229 w 1277"/>
                  <a:gd name="T7" fmla="*/ 1668 h 1668"/>
                  <a:gd name="T8" fmla="*/ 855 w 1277"/>
                  <a:gd name="T9" fmla="*/ 350 h 1668"/>
                  <a:gd name="T10" fmla="*/ 1277 w 1277"/>
                  <a:gd name="T11" fmla="*/ 183 h 1668"/>
                  <a:gd name="T12" fmla="*/ 351 w 1277"/>
                  <a:gd name="T13" fmla="*/ 110 h 1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7" h="1668">
                    <a:moveTo>
                      <a:pt x="351" y="110"/>
                    </a:moveTo>
                    <a:cubicBezTo>
                      <a:pt x="611" y="85"/>
                      <a:pt x="748" y="135"/>
                      <a:pt x="687" y="259"/>
                    </a:cubicBezTo>
                    <a:cubicBezTo>
                      <a:pt x="626" y="383"/>
                      <a:pt x="0" y="1651"/>
                      <a:pt x="0" y="1651"/>
                    </a:cubicBezTo>
                    <a:lnTo>
                      <a:pt x="229" y="1668"/>
                    </a:lnTo>
                    <a:cubicBezTo>
                      <a:pt x="229" y="1668"/>
                      <a:pt x="764" y="615"/>
                      <a:pt x="855" y="350"/>
                    </a:cubicBezTo>
                    <a:cubicBezTo>
                      <a:pt x="947" y="85"/>
                      <a:pt x="1277" y="183"/>
                      <a:pt x="1277" y="183"/>
                    </a:cubicBezTo>
                    <a:cubicBezTo>
                      <a:pt x="859" y="0"/>
                      <a:pt x="351" y="110"/>
                      <a:pt x="351" y="1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1" name="Freeform 1162">
                <a:extLst>
                  <a:ext uri="{FF2B5EF4-FFF2-40B4-BE49-F238E27FC236}">
                    <a16:creationId xmlns:a16="http://schemas.microsoft.com/office/drawing/2014/main" id="{621EC392-E120-4530-8869-584D523E97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7206" y="1916113"/>
                <a:ext cx="4779963" cy="182563"/>
              </a:xfrm>
              <a:custGeom>
                <a:avLst/>
                <a:gdLst>
                  <a:gd name="T0" fmla="*/ 0 w 9580"/>
                  <a:gd name="T1" fmla="*/ 367 h 367"/>
                  <a:gd name="T2" fmla="*/ 4619 w 9580"/>
                  <a:gd name="T3" fmla="*/ 49 h 367"/>
                  <a:gd name="T4" fmla="*/ 9580 w 9580"/>
                  <a:gd name="T5" fmla="*/ 350 h 367"/>
                  <a:gd name="T6" fmla="*/ 4497 w 9580"/>
                  <a:gd name="T7" fmla="*/ 99 h 367"/>
                  <a:gd name="T8" fmla="*/ 0 w 9580"/>
                  <a:gd name="T9" fmla="*/ 367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80" h="367">
                    <a:moveTo>
                      <a:pt x="0" y="367"/>
                    </a:moveTo>
                    <a:cubicBezTo>
                      <a:pt x="0" y="367"/>
                      <a:pt x="1685" y="0"/>
                      <a:pt x="4619" y="49"/>
                    </a:cubicBezTo>
                    <a:cubicBezTo>
                      <a:pt x="7190" y="93"/>
                      <a:pt x="8022" y="143"/>
                      <a:pt x="9580" y="350"/>
                    </a:cubicBezTo>
                    <a:cubicBezTo>
                      <a:pt x="9580" y="350"/>
                      <a:pt x="7309" y="116"/>
                      <a:pt x="4497" y="99"/>
                    </a:cubicBezTo>
                    <a:cubicBezTo>
                      <a:pt x="1685" y="82"/>
                      <a:pt x="0" y="367"/>
                      <a:pt x="0" y="36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775D417-1F50-43C4-90C7-4294948E37F1}"/>
                </a:ext>
              </a:extLst>
            </p:cNvPr>
            <p:cNvSpPr txBox="1"/>
            <p:nvPr/>
          </p:nvSpPr>
          <p:spPr>
            <a:xfrm>
              <a:off x="4036282" y="707642"/>
              <a:ext cx="3810520" cy="677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371600"/>
              <a:r>
                <a:rPr lang="en-US" sz="6000" b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CÂU HỎI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EDE4EC8-4F8A-49BC-9163-932912FCA3C1}"/>
              </a:ext>
            </a:extLst>
          </p:cNvPr>
          <p:cNvSpPr txBox="1"/>
          <p:nvPr/>
        </p:nvSpPr>
        <p:spPr>
          <a:xfrm>
            <a:off x="4285877" y="3102162"/>
            <a:ext cx="9823426" cy="1911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371600">
              <a:lnSpc>
                <a:spcPct val="150000"/>
              </a:lnSpc>
            </a:pPr>
            <a:r>
              <a:rPr lang="en-US" sz="4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Trong </a:t>
            </a:r>
            <a:r>
              <a:rPr lang="en-US" sz="4200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4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200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4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200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4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200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endParaRPr lang="en-US" sz="42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1371600">
              <a:lnSpc>
                <a:spcPct val="150000"/>
              </a:lnSpc>
            </a:pPr>
            <a:r>
              <a:rPr lang="en-US" sz="4200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đâu</a:t>
            </a:r>
            <a:r>
              <a:rPr lang="en-US" sz="4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200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4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200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4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200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4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200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thập</a:t>
            </a:r>
            <a:r>
              <a:rPr lang="en-US" sz="4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200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4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4200" dirty="0">
              <a:solidFill>
                <a:prstClr val="white">
                  <a:lumMod val="9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Picture 47">
            <a:hlinkClick r:id="rId9" action="ppaction://hlinksldjump"/>
            <a:extLst>
              <a:ext uri="{FF2B5EF4-FFF2-40B4-BE49-F238E27FC236}">
                <a16:creationId xmlns:a16="http://schemas.microsoft.com/office/drawing/2014/main" id="{F55223AB-E59F-40A8-A30C-7EB4A5405A8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5" t="29757" r="27796" b="28785"/>
          <a:stretch/>
        </p:blipFill>
        <p:spPr>
          <a:xfrm>
            <a:off x="1508122" y="3785578"/>
            <a:ext cx="3311788" cy="3147728"/>
          </a:xfrm>
          <a:prstGeom prst="rect">
            <a:avLst/>
          </a:prstGeom>
        </p:spPr>
      </p:pic>
      <p:pic>
        <p:nvPicPr>
          <p:cNvPr id="4" name="Sai">
            <a:extLst>
              <a:ext uri="{FF2B5EF4-FFF2-40B4-BE49-F238E27FC236}">
                <a16:creationId xmlns:a16="http://schemas.microsoft.com/office/drawing/2014/main" id="{61C60729-608E-49A5-A22E-BCA4474C004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428" y="11284074"/>
            <a:ext cx="2193420" cy="2140084"/>
          </a:xfrm>
          <a:prstGeom prst="rect">
            <a:avLst/>
          </a:prstGeom>
        </p:spPr>
      </p:pic>
      <p:pic>
        <p:nvPicPr>
          <p:cNvPr id="50" name="Đúng">
            <a:extLst>
              <a:ext uri="{FF2B5EF4-FFF2-40B4-BE49-F238E27FC236}">
                <a16:creationId xmlns:a16="http://schemas.microsoft.com/office/drawing/2014/main" id="{A1A17A7A-13CD-4F22-A028-CAA66AAC560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830" y="11268198"/>
            <a:ext cx="1909828" cy="198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83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333 0.16458 L -0.20351 -0.29769 " pathEditMode="relative" rAng="0" ptsTypes="AA">
                                      <p:cBhvr>
                                        <p:cTn id="4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16" y="-23125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ai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0.14336 -0.46227 " pathEditMode="relative" rAng="0" ptsTypes="AA">
                                      <p:cBhvr>
                                        <p:cTn id="5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-23125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ai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57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039 -0.12523 L -0.48945 -0.43843 " pathEditMode="relative" rAng="0" ptsTypes="AA">
                                      <p:cBhvr>
                                        <p:cTn id="60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53" y="-1567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6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0.1405 -0.30417 " pathEditMode="relative" rAng="0" ptsTypes="AA">
                                      <p:cBhvr>
                                        <p:cTn id="6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8" y="-15208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ai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</p:childTnLst>
        </p:cTn>
      </p:par>
    </p:tnLst>
    <p:bldLst>
      <p:bldP spid="5" grpId="0" animBg="1"/>
      <p:bldP spid="42" grpId="0" animBg="1"/>
      <p:bldP spid="43" grpId="0" animBg="1"/>
      <p:bldP spid="44" grpId="0" animBg="1"/>
      <p:bldP spid="45" grpId="0" animBg="1"/>
      <p:bldP spid="4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981D67-C9FD-4529-89A3-4EDB8FE61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Sai">
            <a:extLst>
              <a:ext uri="{FF2B5EF4-FFF2-40B4-BE49-F238E27FC236}">
                <a16:creationId xmlns:a16="http://schemas.microsoft.com/office/drawing/2014/main" id="{61C60729-608E-49A5-A22E-BCA4474C00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428" y="11284074"/>
            <a:ext cx="2193420" cy="2140084"/>
          </a:xfrm>
          <a:prstGeom prst="rect">
            <a:avLst/>
          </a:prstGeom>
        </p:spPr>
      </p:pic>
      <p:pic>
        <p:nvPicPr>
          <p:cNvPr id="50" name="Đúng">
            <a:extLst>
              <a:ext uri="{FF2B5EF4-FFF2-40B4-BE49-F238E27FC236}">
                <a16:creationId xmlns:a16="http://schemas.microsoft.com/office/drawing/2014/main" id="{A1A17A7A-13CD-4F22-A028-CAA66AAC560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830" y="11268198"/>
            <a:ext cx="1909828" cy="1985074"/>
          </a:xfrm>
          <a:prstGeom prst="rect">
            <a:avLst/>
          </a:prstGeom>
        </p:spPr>
      </p:pic>
      <p:sp>
        <p:nvSpPr>
          <p:cNvPr id="107" name="Rectangle: Rounded Corners 4">
            <a:extLst>
              <a:ext uri="{FF2B5EF4-FFF2-40B4-BE49-F238E27FC236}">
                <a16:creationId xmlns:a16="http://schemas.microsoft.com/office/drawing/2014/main" id="{09F817C6-4AB3-4529-974D-63E69B65D6A4}"/>
              </a:ext>
            </a:extLst>
          </p:cNvPr>
          <p:cNvSpPr/>
          <p:nvPr/>
        </p:nvSpPr>
        <p:spPr>
          <a:xfrm>
            <a:off x="3835805" y="2321554"/>
            <a:ext cx="10950590" cy="4446224"/>
          </a:xfrm>
          <a:prstGeom prst="roundRect">
            <a:avLst>
              <a:gd name="adj" fmla="val 7227"/>
            </a:avLst>
          </a:prstGeom>
          <a:solidFill>
            <a:schemeClr val="tx1">
              <a:alpha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US" sz="2026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Đáp án A">
                <a:extLst>
                  <a:ext uri="{FF2B5EF4-FFF2-40B4-BE49-F238E27FC236}">
                    <a16:creationId xmlns:a16="http://schemas.microsoft.com/office/drawing/2014/main" id="{CF9EA178-637F-4043-B8D2-BC95EC5261AC}"/>
                  </a:ext>
                </a:extLst>
              </p:cNvPr>
              <p:cNvSpPr/>
              <p:nvPr/>
            </p:nvSpPr>
            <p:spPr>
              <a:xfrm>
                <a:off x="3884298" y="7201172"/>
                <a:ext cx="5135920" cy="1106196"/>
              </a:xfrm>
              <a:prstGeom prst="roundRect">
                <a:avLst>
                  <a:gd name="adj" fmla="val 24115"/>
                </a:avLst>
              </a:prstGeom>
              <a:gradFill flip="none" rotWithShape="1">
                <a:gsLst>
                  <a:gs pos="0">
                    <a:srgbClr val="E7F18C"/>
                  </a:gs>
                  <a:gs pos="88000">
                    <a:srgbClr val="2A9834"/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/>
                <a:r>
                  <a:rPr lang="en-US" sz="4200" b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2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42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𝟖</m:t>
                        </m:r>
                      </m:num>
                      <m:den>
                        <m:r>
                          <a:rPr lang="en-US" sz="42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𝟒𝟎</m:t>
                        </m:r>
                      </m:den>
                    </m:f>
                  </m:oMath>
                </a14:m>
                <a:endParaRPr lang="en-US" sz="42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8" name="Đáp án A">
                <a:extLst>
                  <a:ext uri="{FF2B5EF4-FFF2-40B4-BE49-F238E27FC236}">
                    <a16:creationId xmlns:a16="http://schemas.microsoft.com/office/drawing/2014/main" id="{CF9EA178-637F-4043-B8D2-BC95EC5261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298" y="7201172"/>
                <a:ext cx="5135920" cy="1106196"/>
              </a:xfrm>
              <a:prstGeom prst="roundRect">
                <a:avLst>
                  <a:gd name="adj" fmla="val 24115"/>
                </a:avLst>
              </a:prstGeom>
              <a:blipFill>
                <a:blip r:embed="rId7"/>
                <a:stretch>
                  <a:fillRect b="-7065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Đáp án B">
                <a:extLst>
                  <a:ext uri="{FF2B5EF4-FFF2-40B4-BE49-F238E27FC236}">
                    <a16:creationId xmlns:a16="http://schemas.microsoft.com/office/drawing/2014/main" id="{6CE2E367-E000-402A-A46A-08AAF2FB929F}"/>
                  </a:ext>
                </a:extLst>
              </p:cNvPr>
              <p:cNvSpPr/>
              <p:nvPr/>
            </p:nvSpPr>
            <p:spPr>
              <a:xfrm>
                <a:off x="9671720" y="7201172"/>
                <a:ext cx="5179324" cy="1106196"/>
              </a:xfrm>
              <a:prstGeom prst="roundRect">
                <a:avLst>
                  <a:gd name="adj" fmla="val 24115"/>
                </a:avLst>
              </a:prstGeom>
              <a:gradFill flip="none" rotWithShape="1">
                <a:gsLst>
                  <a:gs pos="0">
                    <a:srgbClr val="E7F18C"/>
                  </a:gs>
                  <a:gs pos="88000">
                    <a:srgbClr val="2A9834"/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/>
                <a:r>
                  <a:rPr lang="en-US" sz="4200" b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B.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2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42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𝟓</m:t>
                        </m:r>
                      </m:num>
                      <m:den>
                        <m:r>
                          <a:rPr lang="en-US" sz="42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𝟐𝟎</m:t>
                        </m:r>
                      </m:den>
                    </m:f>
                  </m:oMath>
                </a14:m>
                <a:endParaRPr lang="en-US" sz="42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9" name="Đáp án B">
                <a:extLst>
                  <a:ext uri="{FF2B5EF4-FFF2-40B4-BE49-F238E27FC236}">
                    <a16:creationId xmlns:a16="http://schemas.microsoft.com/office/drawing/2014/main" id="{6CE2E367-E000-402A-A46A-08AAF2FB92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1720" y="7201172"/>
                <a:ext cx="5179324" cy="1106196"/>
              </a:xfrm>
              <a:prstGeom prst="roundRect">
                <a:avLst>
                  <a:gd name="adj" fmla="val 24115"/>
                </a:avLst>
              </a:prstGeom>
              <a:blipFill>
                <a:blip r:embed="rId8"/>
                <a:stretch>
                  <a:fillRect b="-7609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Đáp án C">
                <a:extLst>
                  <a:ext uri="{FF2B5EF4-FFF2-40B4-BE49-F238E27FC236}">
                    <a16:creationId xmlns:a16="http://schemas.microsoft.com/office/drawing/2014/main" id="{22088E1A-F06B-4800-AF0C-20352418B69F}"/>
                  </a:ext>
                </a:extLst>
              </p:cNvPr>
              <p:cNvSpPr/>
              <p:nvPr/>
            </p:nvSpPr>
            <p:spPr>
              <a:xfrm>
                <a:off x="9671720" y="8803824"/>
                <a:ext cx="5135920" cy="1106196"/>
              </a:xfrm>
              <a:prstGeom prst="roundRect">
                <a:avLst>
                  <a:gd name="adj" fmla="val 24115"/>
                </a:avLst>
              </a:prstGeom>
              <a:gradFill flip="none" rotWithShape="1">
                <a:gsLst>
                  <a:gs pos="0">
                    <a:srgbClr val="E7F18C"/>
                  </a:gs>
                  <a:gs pos="88000">
                    <a:srgbClr val="2A9834"/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/>
                <a:r>
                  <a:rPr lang="en-US" sz="4200" b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2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42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𝟒</m:t>
                        </m:r>
                      </m:num>
                      <m:den>
                        <m:r>
                          <a:rPr lang="en-US" sz="42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𝟐𝟓</m:t>
                        </m:r>
                      </m:den>
                    </m:f>
                  </m:oMath>
                </a14:m>
                <a:endParaRPr lang="en-US" sz="42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0" name="Đáp án C">
                <a:extLst>
                  <a:ext uri="{FF2B5EF4-FFF2-40B4-BE49-F238E27FC236}">
                    <a16:creationId xmlns:a16="http://schemas.microsoft.com/office/drawing/2014/main" id="{22088E1A-F06B-4800-AF0C-20352418B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1720" y="8803824"/>
                <a:ext cx="5135920" cy="1106196"/>
              </a:xfrm>
              <a:prstGeom prst="roundRect">
                <a:avLst>
                  <a:gd name="adj" fmla="val 24115"/>
                </a:avLst>
              </a:prstGeom>
              <a:blipFill>
                <a:blip r:embed="rId9"/>
                <a:stretch>
                  <a:fillRect b="-7065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Đáp án D">
                <a:extLst>
                  <a:ext uri="{FF2B5EF4-FFF2-40B4-BE49-F238E27FC236}">
                    <a16:creationId xmlns:a16="http://schemas.microsoft.com/office/drawing/2014/main" id="{103BF668-59AA-401D-818B-4C062F6D5B11}"/>
                  </a:ext>
                </a:extLst>
              </p:cNvPr>
              <p:cNvSpPr/>
              <p:nvPr/>
            </p:nvSpPr>
            <p:spPr>
              <a:xfrm>
                <a:off x="3830350" y="8803824"/>
                <a:ext cx="5179324" cy="1106196"/>
              </a:xfrm>
              <a:prstGeom prst="roundRect">
                <a:avLst>
                  <a:gd name="adj" fmla="val 24115"/>
                </a:avLst>
              </a:prstGeom>
              <a:gradFill flip="none" rotWithShape="1">
                <a:gsLst>
                  <a:gs pos="0">
                    <a:srgbClr val="E7F18C"/>
                  </a:gs>
                  <a:gs pos="88000">
                    <a:srgbClr val="2A9834"/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/>
                <a:r>
                  <a:rPr lang="en-US" sz="4200" b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2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42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𝟔</m:t>
                        </m:r>
                      </m:num>
                      <m:den>
                        <m:r>
                          <a:rPr lang="en-US" sz="42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𝟑𝟎</m:t>
                        </m:r>
                      </m:den>
                    </m:f>
                  </m:oMath>
                </a14:m>
                <a:endParaRPr lang="en-US" sz="42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1" name="Đáp án D">
                <a:extLst>
                  <a:ext uri="{FF2B5EF4-FFF2-40B4-BE49-F238E27FC236}">
                    <a16:creationId xmlns:a16="http://schemas.microsoft.com/office/drawing/2014/main" id="{103BF668-59AA-401D-818B-4C062F6D5B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0350" y="8803824"/>
                <a:ext cx="5179324" cy="1106196"/>
              </a:xfrm>
              <a:prstGeom prst="roundRect">
                <a:avLst>
                  <a:gd name="adj" fmla="val 24115"/>
                </a:avLst>
              </a:prstGeom>
              <a:blipFill>
                <a:blip r:embed="rId10"/>
                <a:stretch>
                  <a:fillRect b="-7065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EBA663B-F8CA-4203-9E5D-434C0B2E3C95}"/>
              </a:ext>
            </a:extLst>
          </p:cNvPr>
          <p:cNvGrpSpPr/>
          <p:nvPr/>
        </p:nvGrpSpPr>
        <p:grpSpPr>
          <a:xfrm>
            <a:off x="3036573" y="861055"/>
            <a:ext cx="12681978" cy="2184308"/>
            <a:chOff x="1871981" y="421635"/>
            <a:chExt cx="8454652" cy="1456205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C28C0A49-FAEF-4900-8E2A-C8BDCC7ED91D}"/>
                </a:ext>
              </a:extLst>
            </p:cNvPr>
            <p:cNvGrpSpPr/>
            <p:nvPr/>
          </p:nvGrpSpPr>
          <p:grpSpPr>
            <a:xfrm>
              <a:off x="1871981" y="421635"/>
              <a:ext cx="8454652" cy="1456205"/>
              <a:chOff x="2677206" y="1838325"/>
              <a:chExt cx="7124700" cy="1227138"/>
            </a:xfrm>
          </p:grpSpPr>
          <p:sp>
            <p:nvSpPr>
              <p:cNvPr id="115" name="Freeform 1125">
                <a:extLst>
                  <a:ext uri="{FF2B5EF4-FFF2-40B4-BE49-F238E27FC236}">
                    <a16:creationId xmlns:a16="http://schemas.microsoft.com/office/drawing/2014/main" id="{60B3ADAC-B763-4C54-A7F9-42095D47D2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3531" y="1944688"/>
                <a:ext cx="5011738" cy="971550"/>
              </a:xfrm>
              <a:custGeom>
                <a:avLst/>
                <a:gdLst>
                  <a:gd name="T0" fmla="*/ 1221 w 10045"/>
                  <a:gd name="T1" fmla="*/ 1947 h 1947"/>
                  <a:gd name="T2" fmla="*/ 68 w 10045"/>
                  <a:gd name="T3" fmla="*/ 1201 h 1947"/>
                  <a:gd name="T4" fmla="*/ 784 w 10045"/>
                  <a:gd name="T5" fmla="*/ 273 h 1947"/>
                  <a:gd name="T6" fmla="*/ 871 w 10045"/>
                  <a:gd name="T7" fmla="*/ 237 h 1947"/>
                  <a:gd name="T8" fmla="*/ 2083 w 10045"/>
                  <a:gd name="T9" fmla="*/ 87 h 1947"/>
                  <a:gd name="T10" fmla="*/ 3561 w 10045"/>
                  <a:gd name="T11" fmla="*/ 14 h 1947"/>
                  <a:gd name="T12" fmla="*/ 4532 w 10045"/>
                  <a:gd name="T13" fmla="*/ 0 h 1947"/>
                  <a:gd name="T14" fmla="*/ 5049 w 10045"/>
                  <a:gd name="T15" fmla="*/ 4 h 1947"/>
                  <a:gd name="T16" fmla="*/ 6390 w 10045"/>
                  <a:gd name="T17" fmla="*/ 27 h 1947"/>
                  <a:gd name="T18" fmla="*/ 7740 w 10045"/>
                  <a:gd name="T19" fmla="*/ 81 h 1947"/>
                  <a:gd name="T20" fmla="*/ 9069 w 10045"/>
                  <a:gd name="T21" fmla="*/ 193 h 1947"/>
                  <a:gd name="T22" fmla="*/ 9711 w 10045"/>
                  <a:gd name="T23" fmla="*/ 266 h 1947"/>
                  <a:gd name="T24" fmla="*/ 9955 w 10045"/>
                  <a:gd name="T25" fmla="*/ 598 h 1947"/>
                  <a:gd name="T26" fmla="*/ 9524 w 10045"/>
                  <a:gd name="T27" fmla="*/ 1652 h 1947"/>
                  <a:gd name="T28" fmla="*/ 9152 w 10045"/>
                  <a:gd name="T29" fmla="*/ 1846 h 1947"/>
                  <a:gd name="T30" fmla="*/ 8943 w 10045"/>
                  <a:gd name="T31" fmla="*/ 1822 h 1947"/>
                  <a:gd name="T32" fmla="*/ 8185 w 10045"/>
                  <a:gd name="T33" fmla="*/ 1745 h 1947"/>
                  <a:gd name="T34" fmla="*/ 7753 w 10045"/>
                  <a:gd name="T35" fmla="*/ 1709 h 1947"/>
                  <a:gd name="T36" fmla="*/ 6291 w 10045"/>
                  <a:gd name="T37" fmla="*/ 1635 h 1947"/>
                  <a:gd name="T38" fmla="*/ 5853 w 10045"/>
                  <a:gd name="T39" fmla="*/ 1632 h 1947"/>
                  <a:gd name="T40" fmla="*/ 4790 w 10045"/>
                  <a:gd name="T41" fmla="*/ 1651 h 1947"/>
                  <a:gd name="T42" fmla="*/ 3328 w 10045"/>
                  <a:gd name="T43" fmla="*/ 1725 h 1947"/>
                  <a:gd name="T44" fmla="*/ 1221 w 10045"/>
                  <a:gd name="T45" fmla="*/ 1947 h 1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045" h="1947">
                    <a:moveTo>
                      <a:pt x="1221" y="1947"/>
                    </a:moveTo>
                    <a:cubicBezTo>
                      <a:pt x="619" y="1828"/>
                      <a:pt x="143" y="1604"/>
                      <a:pt x="68" y="1201"/>
                    </a:cubicBezTo>
                    <a:cubicBezTo>
                      <a:pt x="0" y="838"/>
                      <a:pt x="255" y="499"/>
                      <a:pt x="784" y="273"/>
                    </a:cubicBezTo>
                    <a:cubicBezTo>
                      <a:pt x="812" y="261"/>
                      <a:pt x="842" y="249"/>
                      <a:pt x="871" y="237"/>
                    </a:cubicBezTo>
                    <a:cubicBezTo>
                      <a:pt x="1269" y="175"/>
                      <a:pt x="1673" y="122"/>
                      <a:pt x="2083" y="87"/>
                    </a:cubicBezTo>
                    <a:cubicBezTo>
                      <a:pt x="2572" y="46"/>
                      <a:pt x="3067" y="29"/>
                      <a:pt x="3561" y="14"/>
                    </a:cubicBezTo>
                    <a:cubicBezTo>
                      <a:pt x="3885" y="5"/>
                      <a:pt x="4208" y="0"/>
                      <a:pt x="4532" y="0"/>
                    </a:cubicBezTo>
                    <a:cubicBezTo>
                      <a:pt x="4704" y="0"/>
                      <a:pt x="4876" y="1"/>
                      <a:pt x="5049" y="4"/>
                    </a:cubicBezTo>
                    <a:cubicBezTo>
                      <a:pt x="5495" y="12"/>
                      <a:pt x="5942" y="26"/>
                      <a:pt x="6390" y="27"/>
                    </a:cubicBezTo>
                    <a:cubicBezTo>
                      <a:pt x="6841" y="28"/>
                      <a:pt x="7292" y="51"/>
                      <a:pt x="7740" y="81"/>
                    </a:cubicBezTo>
                    <a:cubicBezTo>
                      <a:pt x="8185" y="110"/>
                      <a:pt x="8629" y="146"/>
                      <a:pt x="9069" y="193"/>
                    </a:cubicBezTo>
                    <a:cubicBezTo>
                      <a:pt x="9282" y="216"/>
                      <a:pt x="9497" y="239"/>
                      <a:pt x="9711" y="266"/>
                    </a:cubicBezTo>
                    <a:cubicBezTo>
                      <a:pt x="9845" y="361"/>
                      <a:pt x="9925" y="478"/>
                      <a:pt x="9955" y="598"/>
                    </a:cubicBezTo>
                    <a:cubicBezTo>
                      <a:pt x="10045" y="960"/>
                      <a:pt x="9963" y="1358"/>
                      <a:pt x="9524" y="1652"/>
                    </a:cubicBezTo>
                    <a:cubicBezTo>
                      <a:pt x="9415" y="1725"/>
                      <a:pt x="9289" y="1789"/>
                      <a:pt x="9152" y="1846"/>
                    </a:cubicBezTo>
                    <a:cubicBezTo>
                      <a:pt x="9083" y="1838"/>
                      <a:pt x="9013" y="1830"/>
                      <a:pt x="8943" y="1822"/>
                    </a:cubicBezTo>
                    <a:cubicBezTo>
                      <a:pt x="8692" y="1792"/>
                      <a:pt x="8439" y="1767"/>
                      <a:pt x="8185" y="1745"/>
                    </a:cubicBezTo>
                    <a:cubicBezTo>
                      <a:pt x="8042" y="1732"/>
                      <a:pt x="7897" y="1720"/>
                      <a:pt x="7753" y="1709"/>
                    </a:cubicBezTo>
                    <a:cubicBezTo>
                      <a:pt x="7267" y="1671"/>
                      <a:pt x="6781" y="1644"/>
                      <a:pt x="6291" y="1635"/>
                    </a:cubicBezTo>
                    <a:cubicBezTo>
                      <a:pt x="6145" y="1633"/>
                      <a:pt x="5999" y="1632"/>
                      <a:pt x="5853" y="1632"/>
                    </a:cubicBezTo>
                    <a:cubicBezTo>
                      <a:pt x="5498" y="1632"/>
                      <a:pt x="5144" y="1639"/>
                      <a:pt x="4790" y="1651"/>
                    </a:cubicBezTo>
                    <a:cubicBezTo>
                      <a:pt x="4302" y="1667"/>
                      <a:pt x="3812" y="1689"/>
                      <a:pt x="3328" y="1725"/>
                    </a:cubicBezTo>
                    <a:cubicBezTo>
                      <a:pt x="2594" y="1779"/>
                      <a:pt x="1929" y="1848"/>
                      <a:pt x="1221" y="1947"/>
                    </a:cubicBezTo>
                  </a:path>
                </a:pathLst>
              </a:custGeom>
              <a:solidFill>
                <a:srgbClr val="D9A0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6" name="Freeform 1126">
                <a:extLst>
                  <a:ext uri="{FF2B5EF4-FFF2-40B4-BE49-F238E27FC236}">
                    <a16:creationId xmlns:a16="http://schemas.microsoft.com/office/drawing/2014/main" id="{82C3780D-1084-4CEE-B136-5FFC6837BF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2119" y="2925763"/>
                <a:ext cx="533400" cy="87313"/>
              </a:xfrm>
              <a:custGeom>
                <a:avLst/>
                <a:gdLst>
                  <a:gd name="T0" fmla="*/ 0 w 1069"/>
                  <a:gd name="T1" fmla="*/ 173 h 173"/>
                  <a:gd name="T2" fmla="*/ 1068 w 1069"/>
                  <a:gd name="T3" fmla="*/ 0 h 173"/>
                  <a:gd name="T4" fmla="*/ 1069 w 1069"/>
                  <a:gd name="T5" fmla="*/ 0 h 173"/>
                  <a:gd name="T6" fmla="*/ 0 w 1069"/>
                  <a:gd name="T7" fmla="*/ 173 h 173"/>
                  <a:gd name="T8" fmla="*/ 0 w 1069"/>
                  <a:gd name="T9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9" h="173">
                    <a:moveTo>
                      <a:pt x="0" y="173"/>
                    </a:moveTo>
                    <a:cubicBezTo>
                      <a:pt x="412" y="101"/>
                      <a:pt x="766" y="45"/>
                      <a:pt x="1068" y="0"/>
                    </a:cubicBezTo>
                    <a:cubicBezTo>
                      <a:pt x="1068" y="0"/>
                      <a:pt x="1069" y="0"/>
                      <a:pt x="1069" y="0"/>
                    </a:cubicBezTo>
                    <a:cubicBezTo>
                      <a:pt x="767" y="45"/>
                      <a:pt x="413" y="101"/>
                      <a:pt x="0" y="173"/>
                    </a:cubicBezTo>
                    <a:lnTo>
                      <a:pt x="0" y="173"/>
                    </a:lnTo>
                    <a:close/>
                  </a:path>
                </a:pathLst>
              </a:custGeom>
              <a:solidFill>
                <a:srgbClr val="6F8F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7" name="Freeform 1127">
                <a:extLst>
                  <a:ext uri="{FF2B5EF4-FFF2-40B4-BE49-F238E27FC236}">
                    <a16:creationId xmlns:a16="http://schemas.microsoft.com/office/drawing/2014/main" id="{8714A6DE-43B3-4CED-98D3-207B7CEB56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6831" y="2063750"/>
                <a:ext cx="876300" cy="955675"/>
              </a:xfrm>
              <a:custGeom>
                <a:avLst/>
                <a:gdLst>
                  <a:gd name="T0" fmla="*/ 443 w 1756"/>
                  <a:gd name="T1" fmla="*/ 1917 h 1917"/>
                  <a:gd name="T2" fmla="*/ 321 w 1756"/>
                  <a:gd name="T3" fmla="*/ 1750 h 1917"/>
                  <a:gd name="T4" fmla="*/ 471 w 1756"/>
                  <a:gd name="T5" fmla="*/ 1417 h 1917"/>
                  <a:gd name="T6" fmla="*/ 297 w 1756"/>
                  <a:gd name="T7" fmla="*/ 965 h 1917"/>
                  <a:gd name="T8" fmla="*/ 0 w 1756"/>
                  <a:gd name="T9" fmla="*/ 241 h 1917"/>
                  <a:gd name="T10" fmla="*/ 518 w 1756"/>
                  <a:gd name="T11" fmla="*/ 144 h 1917"/>
                  <a:gd name="T12" fmla="*/ 1195 w 1756"/>
                  <a:gd name="T13" fmla="*/ 34 h 1917"/>
                  <a:gd name="T14" fmla="*/ 1406 w 1756"/>
                  <a:gd name="T15" fmla="*/ 0 h 1917"/>
                  <a:gd name="T16" fmla="*/ 1319 w 1756"/>
                  <a:gd name="T17" fmla="*/ 36 h 1917"/>
                  <a:gd name="T18" fmla="*/ 603 w 1756"/>
                  <a:gd name="T19" fmla="*/ 964 h 1917"/>
                  <a:gd name="T20" fmla="*/ 1756 w 1756"/>
                  <a:gd name="T21" fmla="*/ 1710 h 1917"/>
                  <a:gd name="T22" fmla="*/ 1626 w 1756"/>
                  <a:gd name="T23" fmla="*/ 1728 h 1917"/>
                  <a:gd name="T24" fmla="*/ 660 w 1756"/>
                  <a:gd name="T25" fmla="*/ 1891 h 1917"/>
                  <a:gd name="T26" fmla="*/ 490 w 1756"/>
                  <a:gd name="T27" fmla="*/ 1916 h 1917"/>
                  <a:gd name="T28" fmla="*/ 449 w 1756"/>
                  <a:gd name="T29" fmla="*/ 1917 h 1917"/>
                  <a:gd name="T30" fmla="*/ 443 w 1756"/>
                  <a:gd name="T31" fmla="*/ 1917 h 1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56" h="1917">
                    <a:moveTo>
                      <a:pt x="443" y="1917"/>
                    </a:moveTo>
                    <a:cubicBezTo>
                      <a:pt x="294" y="1917"/>
                      <a:pt x="206" y="1806"/>
                      <a:pt x="321" y="1750"/>
                    </a:cubicBezTo>
                    <a:cubicBezTo>
                      <a:pt x="505" y="1662"/>
                      <a:pt x="497" y="1542"/>
                      <a:pt x="471" y="1417"/>
                    </a:cubicBezTo>
                    <a:cubicBezTo>
                      <a:pt x="438" y="1264"/>
                      <a:pt x="366" y="1114"/>
                      <a:pt x="297" y="965"/>
                    </a:cubicBezTo>
                    <a:cubicBezTo>
                      <a:pt x="186" y="725"/>
                      <a:pt x="97" y="483"/>
                      <a:pt x="0" y="241"/>
                    </a:cubicBezTo>
                    <a:cubicBezTo>
                      <a:pt x="163" y="196"/>
                      <a:pt x="342" y="169"/>
                      <a:pt x="518" y="144"/>
                    </a:cubicBezTo>
                    <a:cubicBezTo>
                      <a:pt x="746" y="112"/>
                      <a:pt x="969" y="71"/>
                      <a:pt x="1195" y="34"/>
                    </a:cubicBezTo>
                    <a:cubicBezTo>
                      <a:pt x="1265" y="22"/>
                      <a:pt x="1335" y="11"/>
                      <a:pt x="1406" y="0"/>
                    </a:cubicBezTo>
                    <a:cubicBezTo>
                      <a:pt x="1377" y="12"/>
                      <a:pt x="1347" y="24"/>
                      <a:pt x="1319" y="36"/>
                    </a:cubicBezTo>
                    <a:cubicBezTo>
                      <a:pt x="790" y="262"/>
                      <a:pt x="535" y="601"/>
                      <a:pt x="603" y="964"/>
                    </a:cubicBezTo>
                    <a:cubicBezTo>
                      <a:pt x="678" y="1367"/>
                      <a:pt x="1154" y="1591"/>
                      <a:pt x="1756" y="1710"/>
                    </a:cubicBezTo>
                    <a:cubicBezTo>
                      <a:pt x="1713" y="1716"/>
                      <a:pt x="1669" y="1722"/>
                      <a:pt x="1626" y="1728"/>
                    </a:cubicBezTo>
                    <a:cubicBezTo>
                      <a:pt x="1323" y="1772"/>
                      <a:pt x="961" y="1847"/>
                      <a:pt x="660" y="1891"/>
                    </a:cubicBezTo>
                    <a:cubicBezTo>
                      <a:pt x="603" y="1899"/>
                      <a:pt x="547" y="1908"/>
                      <a:pt x="490" y="1916"/>
                    </a:cubicBezTo>
                    <a:cubicBezTo>
                      <a:pt x="477" y="1917"/>
                      <a:pt x="463" y="1917"/>
                      <a:pt x="449" y="1917"/>
                    </a:cubicBezTo>
                    <a:cubicBezTo>
                      <a:pt x="447" y="1917"/>
                      <a:pt x="445" y="1917"/>
                      <a:pt x="443" y="1917"/>
                    </a:cubicBezTo>
                  </a:path>
                </a:pathLst>
              </a:custGeom>
              <a:solidFill>
                <a:srgbClr val="CC87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8" name="Freeform 1130">
                <a:extLst>
                  <a:ext uri="{FF2B5EF4-FFF2-40B4-BE49-F238E27FC236}">
                    <a16:creationId xmlns:a16="http://schemas.microsoft.com/office/drawing/2014/main" id="{D0BBABF8-D0DA-4660-9EC2-35758E7BE8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3931" y="2184400"/>
                <a:ext cx="595313" cy="865188"/>
              </a:xfrm>
              <a:custGeom>
                <a:avLst/>
                <a:gdLst>
                  <a:gd name="T0" fmla="*/ 519 w 1192"/>
                  <a:gd name="T1" fmla="*/ 1736 h 1736"/>
                  <a:gd name="T2" fmla="*/ 440 w 1192"/>
                  <a:gd name="T3" fmla="*/ 1735 h 1736"/>
                  <a:gd name="T4" fmla="*/ 350 w 1192"/>
                  <a:gd name="T5" fmla="*/ 1717 h 1736"/>
                  <a:gd name="T6" fmla="*/ 8 w 1192"/>
                  <a:gd name="T7" fmla="*/ 1498 h 1736"/>
                  <a:gd name="T8" fmla="*/ 90 w 1192"/>
                  <a:gd name="T9" fmla="*/ 1445 h 1736"/>
                  <a:gd name="T10" fmla="*/ 285 w 1192"/>
                  <a:gd name="T11" fmla="*/ 1488 h 1736"/>
                  <a:gd name="T12" fmla="*/ 587 w 1192"/>
                  <a:gd name="T13" fmla="*/ 1537 h 1736"/>
                  <a:gd name="T14" fmla="*/ 831 w 1192"/>
                  <a:gd name="T15" fmla="*/ 1495 h 1736"/>
                  <a:gd name="T16" fmla="*/ 1019 w 1192"/>
                  <a:gd name="T17" fmla="*/ 1205 h 1736"/>
                  <a:gd name="T18" fmla="*/ 842 w 1192"/>
                  <a:gd name="T19" fmla="*/ 682 h 1736"/>
                  <a:gd name="T20" fmla="*/ 629 w 1192"/>
                  <a:gd name="T21" fmla="*/ 136 h 1736"/>
                  <a:gd name="T22" fmla="*/ 594 w 1192"/>
                  <a:gd name="T23" fmla="*/ 29 h 1736"/>
                  <a:gd name="T24" fmla="*/ 595 w 1192"/>
                  <a:gd name="T25" fmla="*/ 29 h 1736"/>
                  <a:gd name="T26" fmla="*/ 687 w 1192"/>
                  <a:gd name="T27" fmla="*/ 0 h 1736"/>
                  <a:gd name="T28" fmla="*/ 984 w 1192"/>
                  <a:gd name="T29" fmla="*/ 724 h 1736"/>
                  <a:gd name="T30" fmla="*/ 1158 w 1192"/>
                  <a:gd name="T31" fmla="*/ 1176 h 1736"/>
                  <a:gd name="T32" fmla="*/ 1008 w 1192"/>
                  <a:gd name="T33" fmla="*/ 1509 h 1736"/>
                  <a:gd name="T34" fmla="*/ 1130 w 1192"/>
                  <a:gd name="T35" fmla="*/ 1676 h 1736"/>
                  <a:gd name="T36" fmla="*/ 1136 w 1192"/>
                  <a:gd name="T37" fmla="*/ 1676 h 1736"/>
                  <a:gd name="T38" fmla="*/ 1177 w 1192"/>
                  <a:gd name="T39" fmla="*/ 1675 h 1736"/>
                  <a:gd name="T40" fmla="*/ 918 w 1192"/>
                  <a:gd name="T41" fmla="*/ 1711 h 1736"/>
                  <a:gd name="T42" fmla="*/ 519 w 1192"/>
                  <a:gd name="T43" fmla="*/ 1736 h 1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92" h="1736">
                    <a:moveTo>
                      <a:pt x="519" y="1736"/>
                    </a:moveTo>
                    <a:cubicBezTo>
                      <a:pt x="492" y="1736"/>
                      <a:pt x="466" y="1736"/>
                      <a:pt x="440" y="1735"/>
                    </a:cubicBezTo>
                    <a:cubicBezTo>
                      <a:pt x="409" y="1730"/>
                      <a:pt x="379" y="1724"/>
                      <a:pt x="350" y="1717"/>
                    </a:cubicBezTo>
                    <a:cubicBezTo>
                      <a:pt x="182" y="1676"/>
                      <a:pt x="0" y="1609"/>
                      <a:pt x="8" y="1498"/>
                    </a:cubicBezTo>
                    <a:cubicBezTo>
                      <a:pt x="11" y="1458"/>
                      <a:pt x="45" y="1445"/>
                      <a:pt x="90" y="1445"/>
                    </a:cubicBezTo>
                    <a:cubicBezTo>
                      <a:pt x="154" y="1445"/>
                      <a:pt x="239" y="1472"/>
                      <a:pt x="285" y="1488"/>
                    </a:cubicBezTo>
                    <a:cubicBezTo>
                      <a:pt x="376" y="1519"/>
                      <a:pt x="483" y="1537"/>
                      <a:pt x="587" y="1537"/>
                    </a:cubicBezTo>
                    <a:cubicBezTo>
                      <a:pt x="676" y="1537"/>
                      <a:pt x="761" y="1524"/>
                      <a:pt x="831" y="1495"/>
                    </a:cubicBezTo>
                    <a:cubicBezTo>
                      <a:pt x="1012" y="1438"/>
                      <a:pt x="1029" y="1309"/>
                      <a:pt x="1019" y="1205"/>
                    </a:cubicBezTo>
                    <a:cubicBezTo>
                      <a:pt x="1002" y="1029"/>
                      <a:pt x="918" y="853"/>
                      <a:pt x="842" y="682"/>
                    </a:cubicBezTo>
                    <a:cubicBezTo>
                      <a:pt x="761" y="501"/>
                      <a:pt x="691" y="320"/>
                      <a:pt x="629" y="136"/>
                    </a:cubicBezTo>
                    <a:cubicBezTo>
                      <a:pt x="617" y="101"/>
                      <a:pt x="605" y="65"/>
                      <a:pt x="594" y="29"/>
                    </a:cubicBezTo>
                    <a:lnTo>
                      <a:pt x="595" y="29"/>
                    </a:lnTo>
                    <a:cubicBezTo>
                      <a:pt x="625" y="19"/>
                      <a:pt x="656" y="9"/>
                      <a:pt x="687" y="0"/>
                    </a:cubicBezTo>
                    <a:cubicBezTo>
                      <a:pt x="784" y="242"/>
                      <a:pt x="873" y="484"/>
                      <a:pt x="984" y="724"/>
                    </a:cubicBezTo>
                    <a:cubicBezTo>
                      <a:pt x="1053" y="873"/>
                      <a:pt x="1125" y="1023"/>
                      <a:pt x="1158" y="1176"/>
                    </a:cubicBezTo>
                    <a:cubicBezTo>
                      <a:pt x="1184" y="1301"/>
                      <a:pt x="1192" y="1421"/>
                      <a:pt x="1008" y="1509"/>
                    </a:cubicBezTo>
                    <a:cubicBezTo>
                      <a:pt x="893" y="1565"/>
                      <a:pt x="981" y="1676"/>
                      <a:pt x="1130" y="1676"/>
                    </a:cubicBezTo>
                    <a:cubicBezTo>
                      <a:pt x="1132" y="1676"/>
                      <a:pt x="1134" y="1676"/>
                      <a:pt x="1136" y="1676"/>
                    </a:cubicBezTo>
                    <a:cubicBezTo>
                      <a:pt x="1150" y="1676"/>
                      <a:pt x="1164" y="1676"/>
                      <a:pt x="1177" y="1675"/>
                    </a:cubicBezTo>
                    <a:cubicBezTo>
                      <a:pt x="1091" y="1689"/>
                      <a:pt x="1005" y="1701"/>
                      <a:pt x="918" y="1711"/>
                    </a:cubicBezTo>
                    <a:cubicBezTo>
                      <a:pt x="786" y="1727"/>
                      <a:pt x="652" y="1736"/>
                      <a:pt x="519" y="1736"/>
                    </a:cubicBezTo>
                  </a:path>
                </a:pathLst>
              </a:custGeom>
              <a:solidFill>
                <a:srgbClr val="C172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9" name="Freeform 1131">
                <a:extLst>
                  <a:ext uri="{FF2B5EF4-FFF2-40B4-BE49-F238E27FC236}">
                    <a16:creationId xmlns:a16="http://schemas.microsoft.com/office/drawing/2014/main" id="{8F068CD7-F019-467D-91AD-CCF1E2DF18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8831" y="2832100"/>
                <a:ext cx="33338" cy="85725"/>
              </a:xfrm>
              <a:custGeom>
                <a:avLst/>
                <a:gdLst>
                  <a:gd name="T0" fmla="*/ 67 w 67"/>
                  <a:gd name="T1" fmla="*/ 170 h 170"/>
                  <a:gd name="T2" fmla="*/ 0 w 67"/>
                  <a:gd name="T3" fmla="*/ 0 h 170"/>
                  <a:gd name="T4" fmla="*/ 0 w 67"/>
                  <a:gd name="T5" fmla="*/ 0 h 170"/>
                  <a:gd name="T6" fmla="*/ 67 w 67"/>
                  <a:gd name="T7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170">
                    <a:moveTo>
                      <a:pt x="67" y="170"/>
                    </a:moveTo>
                    <a:cubicBezTo>
                      <a:pt x="47" y="113"/>
                      <a:pt x="24" y="56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5" y="56"/>
                      <a:pt x="47" y="113"/>
                      <a:pt x="67" y="170"/>
                    </a:cubicBezTo>
                    <a:close/>
                  </a:path>
                </a:pathLst>
              </a:custGeom>
              <a:solidFill>
                <a:srgbClr val="B09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0" name="Freeform 1132">
                <a:extLst>
                  <a:ext uri="{FF2B5EF4-FFF2-40B4-BE49-F238E27FC236}">
                    <a16:creationId xmlns:a16="http://schemas.microsoft.com/office/drawing/2014/main" id="{E18223DF-E110-46D8-A646-D1CB1F447A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58206" y="2771775"/>
                <a:ext cx="574675" cy="277813"/>
              </a:xfrm>
              <a:custGeom>
                <a:avLst/>
                <a:gdLst>
                  <a:gd name="T0" fmla="*/ 614 w 1152"/>
                  <a:gd name="T1" fmla="*/ 557 h 557"/>
                  <a:gd name="T2" fmla="*/ 388 w 1152"/>
                  <a:gd name="T3" fmla="*/ 539 h 557"/>
                  <a:gd name="T4" fmla="*/ 53 w 1152"/>
                  <a:gd name="T5" fmla="*/ 423 h 557"/>
                  <a:gd name="T6" fmla="*/ 48 w 1152"/>
                  <a:gd name="T7" fmla="*/ 256 h 557"/>
                  <a:gd name="T8" fmla="*/ 423 w 1152"/>
                  <a:gd name="T9" fmla="*/ 37 h 557"/>
                  <a:gd name="T10" fmla="*/ 753 w 1152"/>
                  <a:gd name="T11" fmla="*/ 344 h 557"/>
                  <a:gd name="T12" fmla="*/ 754 w 1152"/>
                  <a:gd name="T13" fmla="*/ 344 h 557"/>
                  <a:gd name="T14" fmla="*/ 762 w 1152"/>
                  <a:gd name="T15" fmla="*/ 339 h 557"/>
                  <a:gd name="T16" fmla="*/ 833 w 1152"/>
                  <a:gd name="T17" fmla="*/ 345 h 557"/>
                  <a:gd name="T18" fmla="*/ 970 w 1152"/>
                  <a:gd name="T19" fmla="*/ 325 h 557"/>
                  <a:gd name="T20" fmla="*/ 974 w 1152"/>
                  <a:gd name="T21" fmla="*/ 325 h 557"/>
                  <a:gd name="T22" fmla="*/ 981 w 1152"/>
                  <a:gd name="T23" fmla="*/ 324 h 557"/>
                  <a:gd name="T24" fmla="*/ 1005 w 1152"/>
                  <a:gd name="T25" fmla="*/ 317 h 557"/>
                  <a:gd name="T26" fmla="*/ 761 w 1152"/>
                  <a:gd name="T27" fmla="*/ 359 h 557"/>
                  <a:gd name="T28" fmla="*/ 459 w 1152"/>
                  <a:gd name="T29" fmla="*/ 310 h 557"/>
                  <a:gd name="T30" fmla="*/ 264 w 1152"/>
                  <a:gd name="T31" fmla="*/ 267 h 557"/>
                  <a:gd name="T32" fmla="*/ 182 w 1152"/>
                  <a:gd name="T33" fmla="*/ 320 h 557"/>
                  <a:gd name="T34" fmla="*/ 524 w 1152"/>
                  <a:gd name="T35" fmla="*/ 539 h 557"/>
                  <a:gd name="T36" fmla="*/ 614 w 1152"/>
                  <a:gd name="T37" fmla="*/ 557 h 557"/>
                  <a:gd name="T38" fmla="*/ 834 w 1152"/>
                  <a:gd name="T39" fmla="*/ 315 h 557"/>
                  <a:gd name="T40" fmla="*/ 685 w 1152"/>
                  <a:gd name="T41" fmla="*/ 288 h 557"/>
                  <a:gd name="T42" fmla="*/ 734 w 1152"/>
                  <a:gd name="T43" fmla="*/ 129 h 557"/>
                  <a:gd name="T44" fmla="*/ 780 w 1152"/>
                  <a:gd name="T45" fmla="*/ 132 h 557"/>
                  <a:gd name="T46" fmla="*/ 783 w 1152"/>
                  <a:gd name="T47" fmla="*/ 133 h 557"/>
                  <a:gd name="T48" fmla="*/ 785 w 1152"/>
                  <a:gd name="T49" fmla="*/ 132 h 557"/>
                  <a:gd name="T50" fmla="*/ 807 w 1152"/>
                  <a:gd name="T51" fmla="*/ 142 h 557"/>
                  <a:gd name="T52" fmla="*/ 809 w 1152"/>
                  <a:gd name="T53" fmla="*/ 142 h 557"/>
                  <a:gd name="T54" fmla="*/ 814 w 1152"/>
                  <a:gd name="T55" fmla="*/ 138 h 557"/>
                  <a:gd name="T56" fmla="*/ 696 w 1152"/>
                  <a:gd name="T57" fmla="*/ 0 h 557"/>
                  <a:gd name="T58" fmla="*/ 1061 w 1152"/>
                  <a:gd name="T59" fmla="*/ 231 h 557"/>
                  <a:gd name="T60" fmla="*/ 834 w 1152"/>
                  <a:gd name="T61" fmla="*/ 315 h 557"/>
                  <a:gd name="T62" fmla="*/ 570 w 1152"/>
                  <a:gd name="T63" fmla="*/ 234 h 557"/>
                  <a:gd name="T64" fmla="*/ 541 w 1152"/>
                  <a:gd name="T65" fmla="*/ 194 h 557"/>
                  <a:gd name="T66" fmla="*/ 450 w 1152"/>
                  <a:gd name="T67" fmla="*/ 30 h 557"/>
                  <a:gd name="T68" fmla="*/ 585 w 1152"/>
                  <a:gd name="T69" fmla="*/ 6 h 557"/>
                  <a:gd name="T70" fmla="*/ 652 w 1152"/>
                  <a:gd name="T71" fmla="*/ 1 h 557"/>
                  <a:gd name="T72" fmla="*/ 711 w 1152"/>
                  <a:gd name="T73" fmla="*/ 77 h 557"/>
                  <a:gd name="T74" fmla="*/ 758 w 1152"/>
                  <a:gd name="T75" fmla="*/ 117 h 557"/>
                  <a:gd name="T76" fmla="*/ 709 w 1152"/>
                  <a:gd name="T77" fmla="*/ 114 h 557"/>
                  <a:gd name="T78" fmla="*/ 570 w 1152"/>
                  <a:gd name="T79" fmla="*/ 234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152" h="557">
                    <a:moveTo>
                      <a:pt x="614" y="557"/>
                    </a:moveTo>
                    <a:cubicBezTo>
                      <a:pt x="538" y="555"/>
                      <a:pt x="463" y="549"/>
                      <a:pt x="388" y="539"/>
                    </a:cubicBezTo>
                    <a:cubicBezTo>
                      <a:pt x="256" y="522"/>
                      <a:pt x="122" y="490"/>
                      <a:pt x="53" y="423"/>
                    </a:cubicBezTo>
                    <a:cubicBezTo>
                      <a:pt x="0" y="372"/>
                      <a:pt x="13" y="309"/>
                      <a:pt x="48" y="256"/>
                    </a:cubicBezTo>
                    <a:cubicBezTo>
                      <a:pt x="110" y="162"/>
                      <a:pt x="255" y="82"/>
                      <a:pt x="423" y="37"/>
                    </a:cubicBezTo>
                    <a:cubicBezTo>
                      <a:pt x="465" y="147"/>
                      <a:pt x="513" y="317"/>
                      <a:pt x="753" y="344"/>
                    </a:cubicBezTo>
                    <a:cubicBezTo>
                      <a:pt x="753" y="344"/>
                      <a:pt x="754" y="344"/>
                      <a:pt x="754" y="344"/>
                    </a:cubicBezTo>
                    <a:cubicBezTo>
                      <a:pt x="759" y="344"/>
                      <a:pt x="762" y="342"/>
                      <a:pt x="762" y="339"/>
                    </a:cubicBezTo>
                    <a:cubicBezTo>
                      <a:pt x="786" y="343"/>
                      <a:pt x="810" y="345"/>
                      <a:pt x="833" y="345"/>
                    </a:cubicBezTo>
                    <a:cubicBezTo>
                      <a:pt x="882" y="345"/>
                      <a:pt x="928" y="337"/>
                      <a:pt x="970" y="325"/>
                    </a:cubicBezTo>
                    <a:cubicBezTo>
                      <a:pt x="971" y="325"/>
                      <a:pt x="972" y="325"/>
                      <a:pt x="974" y="325"/>
                    </a:cubicBezTo>
                    <a:cubicBezTo>
                      <a:pt x="976" y="325"/>
                      <a:pt x="978" y="325"/>
                      <a:pt x="981" y="324"/>
                    </a:cubicBezTo>
                    <a:cubicBezTo>
                      <a:pt x="989" y="322"/>
                      <a:pt x="997" y="320"/>
                      <a:pt x="1005" y="317"/>
                    </a:cubicBezTo>
                    <a:cubicBezTo>
                      <a:pt x="935" y="346"/>
                      <a:pt x="850" y="359"/>
                      <a:pt x="761" y="359"/>
                    </a:cubicBezTo>
                    <a:cubicBezTo>
                      <a:pt x="657" y="359"/>
                      <a:pt x="550" y="341"/>
                      <a:pt x="459" y="310"/>
                    </a:cubicBezTo>
                    <a:cubicBezTo>
                      <a:pt x="413" y="294"/>
                      <a:pt x="328" y="267"/>
                      <a:pt x="264" y="267"/>
                    </a:cubicBezTo>
                    <a:cubicBezTo>
                      <a:pt x="219" y="267"/>
                      <a:pt x="185" y="280"/>
                      <a:pt x="182" y="320"/>
                    </a:cubicBezTo>
                    <a:cubicBezTo>
                      <a:pt x="174" y="431"/>
                      <a:pt x="356" y="498"/>
                      <a:pt x="524" y="539"/>
                    </a:cubicBezTo>
                    <a:cubicBezTo>
                      <a:pt x="553" y="546"/>
                      <a:pt x="583" y="552"/>
                      <a:pt x="614" y="557"/>
                    </a:cubicBezTo>
                    <a:moveTo>
                      <a:pt x="834" y="315"/>
                    </a:moveTo>
                    <a:cubicBezTo>
                      <a:pt x="782" y="315"/>
                      <a:pt x="729" y="307"/>
                      <a:pt x="685" y="288"/>
                    </a:cubicBezTo>
                    <a:cubicBezTo>
                      <a:pt x="576" y="240"/>
                      <a:pt x="589" y="129"/>
                      <a:pt x="734" y="129"/>
                    </a:cubicBezTo>
                    <a:cubicBezTo>
                      <a:pt x="748" y="129"/>
                      <a:pt x="763" y="130"/>
                      <a:pt x="780" y="132"/>
                    </a:cubicBezTo>
                    <a:cubicBezTo>
                      <a:pt x="781" y="132"/>
                      <a:pt x="782" y="133"/>
                      <a:pt x="783" y="133"/>
                    </a:cubicBezTo>
                    <a:cubicBezTo>
                      <a:pt x="784" y="133"/>
                      <a:pt x="784" y="133"/>
                      <a:pt x="785" y="132"/>
                    </a:cubicBezTo>
                    <a:cubicBezTo>
                      <a:pt x="792" y="136"/>
                      <a:pt x="799" y="139"/>
                      <a:pt x="807" y="142"/>
                    </a:cubicBezTo>
                    <a:cubicBezTo>
                      <a:pt x="808" y="142"/>
                      <a:pt x="809" y="142"/>
                      <a:pt x="809" y="142"/>
                    </a:cubicBezTo>
                    <a:cubicBezTo>
                      <a:pt x="813" y="142"/>
                      <a:pt x="815" y="140"/>
                      <a:pt x="814" y="138"/>
                    </a:cubicBezTo>
                    <a:cubicBezTo>
                      <a:pt x="767" y="95"/>
                      <a:pt x="741" y="44"/>
                      <a:pt x="696" y="0"/>
                    </a:cubicBezTo>
                    <a:cubicBezTo>
                      <a:pt x="924" y="3"/>
                      <a:pt x="1152" y="93"/>
                      <a:pt x="1061" y="231"/>
                    </a:cubicBezTo>
                    <a:cubicBezTo>
                      <a:pt x="1026" y="285"/>
                      <a:pt x="931" y="315"/>
                      <a:pt x="834" y="315"/>
                    </a:cubicBezTo>
                    <a:moveTo>
                      <a:pt x="570" y="234"/>
                    </a:moveTo>
                    <a:cubicBezTo>
                      <a:pt x="559" y="221"/>
                      <a:pt x="550" y="207"/>
                      <a:pt x="541" y="194"/>
                    </a:cubicBezTo>
                    <a:cubicBezTo>
                      <a:pt x="506" y="140"/>
                      <a:pt x="488" y="84"/>
                      <a:pt x="450" y="30"/>
                    </a:cubicBezTo>
                    <a:cubicBezTo>
                      <a:pt x="494" y="20"/>
                      <a:pt x="539" y="12"/>
                      <a:pt x="585" y="6"/>
                    </a:cubicBezTo>
                    <a:cubicBezTo>
                      <a:pt x="607" y="3"/>
                      <a:pt x="630" y="2"/>
                      <a:pt x="652" y="1"/>
                    </a:cubicBezTo>
                    <a:cubicBezTo>
                      <a:pt x="664" y="27"/>
                      <a:pt x="691" y="53"/>
                      <a:pt x="711" y="77"/>
                    </a:cubicBezTo>
                    <a:cubicBezTo>
                      <a:pt x="724" y="91"/>
                      <a:pt x="739" y="105"/>
                      <a:pt x="758" y="117"/>
                    </a:cubicBezTo>
                    <a:cubicBezTo>
                      <a:pt x="740" y="115"/>
                      <a:pt x="724" y="114"/>
                      <a:pt x="709" y="114"/>
                    </a:cubicBezTo>
                    <a:cubicBezTo>
                      <a:pt x="596" y="114"/>
                      <a:pt x="548" y="176"/>
                      <a:pt x="570" y="234"/>
                    </a:cubicBezTo>
                    <a:close/>
                  </a:path>
                </a:pathLst>
              </a:custGeom>
              <a:solidFill>
                <a:srgbClr val="B66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1" name="Freeform 1133">
                <a:extLst>
                  <a:ext uri="{FF2B5EF4-FFF2-40B4-BE49-F238E27FC236}">
                    <a16:creationId xmlns:a16="http://schemas.microsoft.com/office/drawing/2014/main" id="{6D8EC73E-CCC8-4AAE-97F6-D10A0B1B8F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9181" y="2078038"/>
                <a:ext cx="750888" cy="900113"/>
              </a:xfrm>
              <a:custGeom>
                <a:avLst/>
                <a:gdLst>
                  <a:gd name="T0" fmla="*/ 1142 w 1505"/>
                  <a:gd name="T1" fmla="*/ 1803 h 1803"/>
                  <a:gd name="T2" fmla="*/ 975 w 1505"/>
                  <a:gd name="T3" fmla="*/ 1770 h 1803"/>
                  <a:gd name="T4" fmla="*/ 407 w 1505"/>
                  <a:gd name="T5" fmla="*/ 1641 h 1803"/>
                  <a:gd name="T6" fmla="*/ 0 w 1505"/>
                  <a:gd name="T7" fmla="*/ 1580 h 1803"/>
                  <a:gd name="T8" fmla="*/ 372 w 1505"/>
                  <a:gd name="T9" fmla="*/ 1386 h 1803"/>
                  <a:gd name="T10" fmla="*/ 803 w 1505"/>
                  <a:gd name="T11" fmla="*/ 332 h 1803"/>
                  <a:gd name="T12" fmla="*/ 559 w 1505"/>
                  <a:gd name="T13" fmla="*/ 0 h 1803"/>
                  <a:gd name="T14" fmla="*/ 1195 w 1505"/>
                  <a:gd name="T15" fmla="*/ 94 h 1803"/>
                  <a:gd name="T16" fmla="*/ 1125 w 1505"/>
                  <a:gd name="T17" fmla="*/ 326 h 1803"/>
                  <a:gd name="T18" fmla="*/ 933 w 1505"/>
                  <a:gd name="T19" fmla="*/ 858 h 1803"/>
                  <a:gd name="T20" fmla="*/ 813 w 1505"/>
                  <a:gd name="T21" fmla="*/ 1114 h 1803"/>
                  <a:gd name="T22" fmla="*/ 785 w 1505"/>
                  <a:gd name="T23" fmla="*/ 1180 h 1803"/>
                  <a:gd name="T24" fmla="*/ 783 w 1505"/>
                  <a:gd name="T25" fmla="*/ 1487 h 1803"/>
                  <a:gd name="T26" fmla="*/ 1126 w 1505"/>
                  <a:gd name="T27" fmla="*/ 1592 h 1803"/>
                  <a:gd name="T28" fmla="*/ 1392 w 1505"/>
                  <a:gd name="T29" fmla="*/ 1640 h 1803"/>
                  <a:gd name="T30" fmla="*/ 1394 w 1505"/>
                  <a:gd name="T31" fmla="*/ 1765 h 1803"/>
                  <a:gd name="T32" fmla="*/ 1142 w 1505"/>
                  <a:gd name="T33" fmla="*/ 1803 h 1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05" h="1803">
                    <a:moveTo>
                      <a:pt x="1142" y="1803"/>
                    </a:moveTo>
                    <a:cubicBezTo>
                      <a:pt x="1085" y="1793"/>
                      <a:pt x="1029" y="1782"/>
                      <a:pt x="975" y="1770"/>
                    </a:cubicBezTo>
                    <a:cubicBezTo>
                      <a:pt x="785" y="1729"/>
                      <a:pt x="601" y="1678"/>
                      <a:pt x="407" y="1641"/>
                    </a:cubicBezTo>
                    <a:cubicBezTo>
                      <a:pt x="275" y="1615"/>
                      <a:pt x="138" y="1597"/>
                      <a:pt x="0" y="1580"/>
                    </a:cubicBezTo>
                    <a:cubicBezTo>
                      <a:pt x="137" y="1523"/>
                      <a:pt x="263" y="1459"/>
                      <a:pt x="372" y="1386"/>
                    </a:cubicBezTo>
                    <a:cubicBezTo>
                      <a:pt x="811" y="1092"/>
                      <a:pt x="893" y="694"/>
                      <a:pt x="803" y="332"/>
                    </a:cubicBezTo>
                    <a:cubicBezTo>
                      <a:pt x="773" y="212"/>
                      <a:pt x="693" y="95"/>
                      <a:pt x="559" y="0"/>
                    </a:cubicBezTo>
                    <a:cubicBezTo>
                      <a:pt x="774" y="27"/>
                      <a:pt x="987" y="57"/>
                      <a:pt x="1195" y="94"/>
                    </a:cubicBezTo>
                    <a:cubicBezTo>
                      <a:pt x="1173" y="171"/>
                      <a:pt x="1149" y="249"/>
                      <a:pt x="1125" y="326"/>
                    </a:cubicBezTo>
                    <a:cubicBezTo>
                      <a:pt x="1071" y="505"/>
                      <a:pt x="1010" y="682"/>
                      <a:pt x="933" y="858"/>
                    </a:cubicBezTo>
                    <a:cubicBezTo>
                      <a:pt x="896" y="944"/>
                      <a:pt x="854" y="1029"/>
                      <a:pt x="813" y="1114"/>
                    </a:cubicBezTo>
                    <a:cubicBezTo>
                      <a:pt x="803" y="1136"/>
                      <a:pt x="793" y="1158"/>
                      <a:pt x="785" y="1180"/>
                    </a:cubicBezTo>
                    <a:cubicBezTo>
                      <a:pt x="727" y="1281"/>
                      <a:pt x="679" y="1398"/>
                      <a:pt x="783" y="1487"/>
                    </a:cubicBezTo>
                    <a:cubicBezTo>
                      <a:pt x="866" y="1559"/>
                      <a:pt x="982" y="1577"/>
                      <a:pt x="1126" y="1592"/>
                    </a:cubicBezTo>
                    <a:cubicBezTo>
                      <a:pt x="1218" y="1601"/>
                      <a:pt x="1315" y="1609"/>
                      <a:pt x="1392" y="1640"/>
                    </a:cubicBezTo>
                    <a:cubicBezTo>
                      <a:pt x="1478" y="1676"/>
                      <a:pt x="1505" y="1735"/>
                      <a:pt x="1394" y="1765"/>
                    </a:cubicBezTo>
                    <a:cubicBezTo>
                      <a:pt x="1317" y="1786"/>
                      <a:pt x="1230" y="1796"/>
                      <a:pt x="1142" y="1803"/>
                    </a:cubicBezTo>
                    <a:close/>
                  </a:path>
                </a:pathLst>
              </a:custGeom>
              <a:solidFill>
                <a:srgbClr val="CC87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2" name="Freeform 1134">
                <a:extLst>
                  <a:ext uri="{FF2B5EF4-FFF2-40B4-BE49-F238E27FC236}">
                    <a16:creationId xmlns:a16="http://schemas.microsoft.com/office/drawing/2014/main" id="{C857A7F2-6E48-4534-AD6B-774DC79370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2194" y="2876550"/>
                <a:ext cx="303213" cy="50800"/>
              </a:xfrm>
              <a:custGeom>
                <a:avLst/>
                <a:gdLst>
                  <a:gd name="T0" fmla="*/ 608 w 608"/>
                  <a:gd name="T1" fmla="*/ 102 h 102"/>
                  <a:gd name="T2" fmla="*/ 0 w 608"/>
                  <a:gd name="T3" fmla="*/ 0 h 102"/>
                  <a:gd name="T4" fmla="*/ 0 w 608"/>
                  <a:gd name="T5" fmla="*/ 0 h 102"/>
                  <a:gd name="T6" fmla="*/ 608 w 608"/>
                  <a:gd name="T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8" h="102">
                    <a:moveTo>
                      <a:pt x="608" y="102"/>
                    </a:moveTo>
                    <a:cubicBezTo>
                      <a:pt x="409" y="56"/>
                      <a:pt x="206" y="25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6" y="25"/>
                      <a:pt x="409" y="56"/>
                      <a:pt x="608" y="102"/>
                    </a:cubicBezTo>
                    <a:close/>
                  </a:path>
                </a:pathLst>
              </a:custGeom>
              <a:solidFill>
                <a:srgbClr val="6F8F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3" name="Freeform 1135">
                <a:extLst>
                  <a:ext uri="{FF2B5EF4-FFF2-40B4-BE49-F238E27FC236}">
                    <a16:creationId xmlns:a16="http://schemas.microsoft.com/office/drawing/2014/main" id="{A21BADCA-911A-4DFA-B017-5427298DC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4294" y="2062163"/>
                <a:ext cx="6350" cy="1588"/>
              </a:xfrm>
              <a:custGeom>
                <a:avLst/>
                <a:gdLst>
                  <a:gd name="T0" fmla="*/ 11 w 11"/>
                  <a:gd name="T1" fmla="*/ 1 h 1"/>
                  <a:gd name="T2" fmla="*/ 0 w 11"/>
                  <a:gd name="T3" fmla="*/ 0 h 1"/>
                  <a:gd name="T4" fmla="*/ 11 w 1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">
                    <a:moveTo>
                      <a:pt x="11" y="1"/>
                    </a:moveTo>
                    <a:cubicBezTo>
                      <a:pt x="7" y="1"/>
                      <a:pt x="3" y="0"/>
                      <a:pt x="0" y="0"/>
                    </a:cubicBezTo>
                    <a:cubicBezTo>
                      <a:pt x="3" y="0"/>
                      <a:pt x="7" y="1"/>
                      <a:pt x="11" y="1"/>
                    </a:cubicBezTo>
                    <a:close/>
                  </a:path>
                </a:pathLst>
              </a:custGeom>
              <a:solidFill>
                <a:srgbClr val="ECD2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4" name="Freeform 1137">
                <a:extLst>
                  <a:ext uri="{FF2B5EF4-FFF2-40B4-BE49-F238E27FC236}">
                    <a16:creationId xmlns:a16="http://schemas.microsoft.com/office/drawing/2014/main" id="{5CCA1083-FDFC-4357-AD6E-A4B305FB68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58906" y="2667000"/>
                <a:ext cx="609600" cy="322263"/>
              </a:xfrm>
              <a:custGeom>
                <a:avLst/>
                <a:gdLst>
                  <a:gd name="T0" fmla="*/ 740 w 1222"/>
                  <a:gd name="T1" fmla="*/ 648 h 648"/>
                  <a:gd name="T2" fmla="*/ 463 w 1222"/>
                  <a:gd name="T3" fmla="*/ 623 h 648"/>
                  <a:gd name="T4" fmla="*/ 715 w 1222"/>
                  <a:gd name="T5" fmla="*/ 585 h 648"/>
                  <a:gd name="T6" fmla="*/ 713 w 1222"/>
                  <a:gd name="T7" fmla="*/ 460 h 648"/>
                  <a:gd name="T8" fmla="*/ 447 w 1222"/>
                  <a:gd name="T9" fmla="*/ 412 h 648"/>
                  <a:gd name="T10" fmla="*/ 104 w 1222"/>
                  <a:gd name="T11" fmla="*/ 307 h 648"/>
                  <a:gd name="T12" fmla="*/ 106 w 1222"/>
                  <a:gd name="T13" fmla="*/ 0 h 648"/>
                  <a:gd name="T14" fmla="*/ 87 w 1222"/>
                  <a:gd name="T15" fmla="*/ 179 h 648"/>
                  <a:gd name="T16" fmla="*/ 372 w 1222"/>
                  <a:gd name="T17" fmla="*/ 376 h 648"/>
                  <a:gd name="T18" fmla="*/ 495 w 1222"/>
                  <a:gd name="T19" fmla="*/ 392 h 648"/>
                  <a:gd name="T20" fmla="*/ 545 w 1222"/>
                  <a:gd name="T21" fmla="*/ 389 h 648"/>
                  <a:gd name="T22" fmla="*/ 728 w 1222"/>
                  <a:gd name="T23" fmla="*/ 302 h 648"/>
                  <a:gd name="T24" fmla="*/ 773 w 1222"/>
                  <a:gd name="T25" fmla="*/ 211 h 648"/>
                  <a:gd name="T26" fmla="*/ 805 w 1222"/>
                  <a:gd name="T27" fmla="*/ 148 h 648"/>
                  <a:gd name="T28" fmla="*/ 810 w 1222"/>
                  <a:gd name="T29" fmla="*/ 147 h 648"/>
                  <a:gd name="T30" fmla="*/ 819 w 1222"/>
                  <a:gd name="T31" fmla="*/ 149 h 648"/>
                  <a:gd name="T32" fmla="*/ 1198 w 1222"/>
                  <a:gd name="T33" fmla="*/ 366 h 648"/>
                  <a:gd name="T34" fmla="*/ 1212 w 1222"/>
                  <a:gd name="T35" fmla="*/ 503 h 648"/>
                  <a:gd name="T36" fmla="*/ 1008 w 1222"/>
                  <a:gd name="T37" fmla="*/ 612 h 648"/>
                  <a:gd name="T38" fmla="*/ 942 w 1222"/>
                  <a:gd name="T39" fmla="*/ 629 h 648"/>
                  <a:gd name="T40" fmla="*/ 774 w 1222"/>
                  <a:gd name="T41" fmla="*/ 648 h 648"/>
                  <a:gd name="T42" fmla="*/ 740 w 1222"/>
                  <a:gd name="T43" fmla="*/ 648 h 648"/>
                  <a:gd name="T44" fmla="*/ 481 w 1222"/>
                  <a:gd name="T45" fmla="*/ 369 h 648"/>
                  <a:gd name="T46" fmla="*/ 241 w 1222"/>
                  <a:gd name="T47" fmla="*/ 277 h 648"/>
                  <a:gd name="T48" fmla="*/ 229 w 1222"/>
                  <a:gd name="T49" fmla="*/ 264 h 648"/>
                  <a:gd name="T50" fmla="*/ 525 w 1222"/>
                  <a:gd name="T51" fmla="*/ 115 h 648"/>
                  <a:gd name="T52" fmla="*/ 534 w 1222"/>
                  <a:gd name="T53" fmla="*/ 114 h 648"/>
                  <a:gd name="T54" fmla="*/ 554 w 1222"/>
                  <a:gd name="T55" fmla="*/ 122 h 648"/>
                  <a:gd name="T56" fmla="*/ 540 w 1222"/>
                  <a:gd name="T57" fmla="*/ 152 h 648"/>
                  <a:gd name="T58" fmla="*/ 505 w 1222"/>
                  <a:gd name="T59" fmla="*/ 198 h 648"/>
                  <a:gd name="T60" fmla="*/ 493 w 1222"/>
                  <a:gd name="T61" fmla="*/ 206 h 648"/>
                  <a:gd name="T62" fmla="*/ 491 w 1222"/>
                  <a:gd name="T63" fmla="*/ 211 h 648"/>
                  <a:gd name="T64" fmla="*/ 496 w 1222"/>
                  <a:gd name="T65" fmla="*/ 217 h 648"/>
                  <a:gd name="T66" fmla="*/ 680 w 1222"/>
                  <a:gd name="T67" fmla="*/ 277 h 648"/>
                  <a:gd name="T68" fmla="*/ 481 w 1222"/>
                  <a:gd name="T69" fmla="*/ 369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22" h="648">
                    <a:moveTo>
                      <a:pt x="740" y="648"/>
                    </a:moveTo>
                    <a:cubicBezTo>
                      <a:pt x="648" y="648"/>
                      <a:pt x="554" y="638"/>
                      <a:pt x="463" y="623"/>
                    </a:cubicBezTo>
                    <a:cubicBezTo>
                      <a:pt x="551" y="616"/>
                      <a:pt x="638" y="606"/>
                      <a:pt x="715" y="585"/>
                    </a:cubicBezTo>
                    <a:cubicBezTo>
                      <a:pt x="826" y="555"/>
                      <a:pt x="799" y="496"/>
                      <a:pt x="713" y="460"/>
                    </a:cubicBezTo>
                    <a:cubicBezTo>
                      <a:pt x="636" y="429"/>
                      <a:pt x="539" y="421"/>
                      <a:pt x="447" y="412"/>
                    </a:cubicBezTo>
                    <a:cubicBezTo>
                      <a:pt x="303" y="397"/>
                      <a:pt x="187" y="379"/>
                      <a:pt x="104" y="307"/>
                    </a:cubicBezTo>
                    <a:cubicBezTo>
                      <a:pt x="0" y="218"/>
                      <a:pt x="48" y="101"/>
                      <a:pt x="106" y="0"/>
                    </a:cubicBezTo>
                    <a:cubicBezTo>
                      <a:pt x="84" y="59"/>
                      <a:pt x="73" y="118"/>
                      <a:pt x="87" y="179"/>
                    </a:cubicBezTo>
                    <a:cubicBezTo>
                      <a:pt x="110" y="274"/>
                      <a:pt x="217" y="347"/>
                      <a:pt x="372" y="376"/>
                    </a:cubicBezTo>
                    <a:cubicBezTo>
                      <a:pt x="410" y="386"/>
                      <a:pt x="453" y="392"/>
                      <a:pt x="495" y="392"/>
                    </a:cubicBezTo>
                    <a:cubicBezTo>
                      <a:pt x="512" y="392"/>
                      <a:pt x="529" y="391"/>
                      <a:pt x="545" y="389"/>
                    </a:cubicBezTo>
                    <a:cubicBezTo>
                      <a:pt x="629" y="384"/>
                      <a:pt x="713" y="347"/>
                      <a:pt x="728" y="302"/>
                    </a:cubicBezTo>
                    <a:cubicBezTo>
                      <a:pt x="751" y="273"/>
                      <a:pt x="759" y="240"/>
                      <a:pt x="773" y="211"/>
                    </a:cubicBezTo>
                    <a:cubicBezTo>
                      <a:pt x="782" y="190"/>
                      <a:pt x="793" y="169"/>
                      <a:pt x="805" y="148"/>
                    </a:cubicBezTo>
                    <a:cubicBezTo>
                      <a:pt x="807" y="148"/>
                      <a:pt x="808" y="147"/>
                      <a:pt x="810" y="147"/>
                    </a:cubicBezTo>
                    <a:cubicBezTo>
                      <a:pt x="813" y="147"/>
                      <a:pt x="816" y="148"/>
                      <a:pt x="819" y="149"/>
                    </a:cubicBezTo>
                    <a:cubicBezTo>
                      <a:pt x="1012" y="163"/>
                      <a:pt x="1153" y="267"/>
                      <a:pt x="1198" y="366"/>
                    </a:cubicBezTo>
                    <a:cubicBezTo>
                      <a:pt x="1218" y="412"/>
                      <a:pt x="1222" y="458"/>
                      <a:pt x="1212" y="503"/>
                    </a:cubicBezTo>
                    <a:cubicBezTo>
                      <a:pt x="1164" y="548"/>
                      <a:pt x="1095" y="586"/>
                      <a:pt x="1008" y="612"/>
                    </a:cubicBezTo>
                    <a:cubicBezTo>
                      <a:pt x="986" y="619"/>
                      <a:pt x="964" y="624"/>
                      <a:pt x="942" y="629"/>
                    </a:cubicBezTo>
                    <a:cubicBezTo>
                      <a:pt x="886" y="636"/>
                      <a:pt x="830" y="642"/>
                      <a:pt x="774" y="648"/>
                    </a:cubicBezTo>
                    <a:cubicBezTo>
                      <a:pt x="763" y="648"/>
                      <a:pt x="751" y="648"/>
                      <a:pt x="740" y="648"/>
                    </a:cubicBezTo>
                    <a:moveTo>
                      <a:pt x="481" y="369"/>
                    </a:moveTo>
                    <a:cubicBezTo>
                      <a:pt x="383" y="362"/>
                      <a:pt x="289" y="321"/>
                      <a:pt x="241" y="277"/>
                    </a:cubicBezTo>
                    <a:cubicBezTo>
                      <a:pt x="236" y="273"/>
                      <a:pt x="232" y="268"/>
                      <a:pt x="229" y="264"/>
                    </a:cubicBezTo>
                    <a:cubicBezTo>
                      <a:pt x="276" y="203"/>
                      <a:pt x="434" y="139"/>
                      <a:pt x="525" y="115"/>
                    </a:cubicBezTo>
                    <a:cubicBezTo>
                      <a:pt x="528" y="114"/>
                      <a:pt x="531" y="114"/>
                      <a:pt x="534" y="114"/>
                    </a:cubicBezTo>
                    <a:cubicBezTo>
                      <a:pt x="544" y="114"/>
                      <a:pt x="552" y="117"/>
                      <a:pt x="554" y="122"/>
                    </a:cubicBezTo>
                    <a:cubicBezTo>
                      <a:pt x="549" y="131"/>
                      <a:pt x="545" y="142"/>
                      <a:pt x="540" y="152"/>
                    </a:cubicBezTo>
                    <a:cubicBezTo>
                      <a:pt x="530" y="168"/>
                      <a:pt x="519" y="184"/>
                      <a:pt x="505" y="198"/>
                    </a:cubicBezTo>
                    <a:cubicBezTo>
                      <a:pt x="501" y="201"/>
                      <a:pt x="497" y="204"/>
                      <a:pt x="493" y="206"/>
                    </a:cubicBezTo>
                    <a:cubicBezTo>
                      <a:pt x="491" y="207"/>
                      <a:pt x="490" y="209"/>
                      <a:pt x="491" y="211"/>
                    </a:cubicBezTo>
                    <a:cubicBezTo>
                      <a:pt x="488" y="213"/>
                      <a:pt x="490" y="217"/>
                      <a:pt x="496" y="217"/>
                    </a:cubicBezTo>
                    <a:cubicBezTo>
                      <a:pt x="572" y="217"/>
                      <a:pt x="658" y="234"/>
                      <a:pt x="680" y="277"/>
                    </a:cubicBezTo>
                    <a:cubicBezTo>
                      <a:pt x="709" y="335"/>
                      <a:pt x="563" y="366"/>
                      <a:pt x="481" y="369"/>
                    </a:cubicBezTo>
                  </a:path>
                </a:pathLst>
              </a:custGeom>
              <a:solidFill>
                <a:srgbClr val="C172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5" name="Freeform 1138">
                <a:extLst>
                  <a:ext uri="{FF2B5EF4-FFF2-40B4-BE49-F238E27FC236}">
                    <a16:creationId xmlns:a16="http://schemas.microsoft.com/office/drawing/2014/main" id="{5EC0623D-041B-4C0C-9895-F198605437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28794" y="1922463"/>
                <a:ext cx="4763" cy="1588"/>
              </a:xfrm>
              <a:custGeom>
                <a:avLst/>
                <a:gdLst>
                  <a:gd name="T0" fmla="*/ 0 w 9"/>
                  <a:gd name="T1" fmla="*/ 4 h 4"/>
                  <a:gd name="T2" fmla="*/ 9 w 9"/>
                  <a:gd name="T3" fmla="*/ 0 h 4"/>
                  <a:gd name="T4" fmla="*/ 0 w 9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4">
                    <a:moveTo>
                      <a:pt x="0" y="4"/>
                    </a:moveTo>
                    <a:cubicBezTo>
                      <a:pt x="3" y="3"/>
                      <a:pt x="6" y="1"/>
                      <a:pt x="9" y="0"/>
                    </a:cubicBezTo>
                    <a:cubicBezTo>
                      <a:pt x="6" y="1"/>
                      <a:pt x="3" y="3"/>
                      <a:pt x="0" y="4"/>
                    </a:cubicBezTo>
                    <a:close/>
                  </a:path>
                </a:pathLst>
              </a:custGeom>
              <a:solidFill>
                <a:srgbClr val="868F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6" name="Freeform 1139">
                <a:extLst>
                  <a:ext uri="{FF2B5EF4-FFF2-40B4-BE49-F238E27FC236}">
                    <a16:creationId xmlns:a16="http://schemas.microsoft.com/office/drawing/2014/main" id="{CD9F2AE9-FB2B-4D86-8607-191236AAD4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47806" y="2684463"/>
                <a:ext cx="558800" cy="233363"/>
              </a:xfrm>
              <a:custGeom>
                <a:avLst/>
                <a:gdLst>
                  <a:gd name="T0" fmla="*/ 1031 w 1118"/>
                  <a:gd name="T1" fmla="*/ 467 h 467"/>
                  <a:gd name="T2" fmla="*/ 1017 w 1118"/>
                  <a:gd name="T3" fmla="*/ 330 h 467"/>
                  <a:gd name="T4" fmla="*/ 638 w 1118"/>
                  <a:gd name="T5" fmla="*/ 113 h 467"/>
                  <a:gd name="T6" fmla="*/ 629 w 1118"/>
                  <a:gd name="T7" fmla="*/ 111 h 467"/>
                  <a:gd name="T8" fmla="*/ 624 w 1118"/>
                  <a:gd name="T9" fmla="*/ 112 h 467"/>
                  <a:gd name="T10" fmla="*/ 679 w 1118"/>
                  <a:gd name="T11" fmla="*/ 5 h 467"/>
                  <a:gd name="T12" fmla="*/ 982 w 1118"/>
                  <a:gd name="T13" fmla="*/ 89 h 467"/>
                  <a:gd name="T14" fmla="*/ 1102 w 1118"/>
                  <a:gd name="T15" fmla="*/ 347 h 467"/>
                  <a:gd name="T16" fmla="*/ 1031 w 1118"/>
                  <a:gd name="T17" fmla="*/ 467 h 467"/>
                  <a:gd name="T18" fmla="*/ 48 w 1118"/>
                  <a:gd name="T19" fmla="*/ 228 h 467"/>
                  <a:gd name="T20" fmla="*/ 159 w 1118"/>
                  <a:gd name="T21" fmla="*/ 68 h 467"/>
                  <a:gd name="T22" fmla="*/ 423 w 1118"/>
                  <a:gd name="T23" fmla="*/ 7 h 467"/>
                  <a:gd name="T24" fmla="*/ 378 w 1118"/>
                  <a:gd name="T25" fmla="*/ 77 h 467"/>
                  <a:gd name="T26" fmla="*/ 373 w 1118"/>
                  <a:gd name="T27" fmla="*/ 86 h 467"/>
                  <a:gd name="T28" fmla="*/ 353 w 1118"/>
                  <a:gd name="T29" fmla="*/ 78 h 467"/>
                  <a:gd name="T30" fmla="*/ 344 w 1118"/>
                  <a:gd name="T31" fmla="*/ 79 h 467"/>
                  <a:gd name="T32" fmla="*/ 48 w 1118"/>
                  <a:gd name="T33" fmla="*/ 228 h 467"/>
                  <a:gd name="T34" fmla="*/ 535 w 1118"/>
                  <a:gd name="T35" fmla="*/ 216 h 467"/>
                  <a:gd name="T36" fmla="*/ 371 w 1118"/>
                  <a:gd name="T37" fmla="*/ 169 h 467"/>
                  <a:gd name="T38" fmla="*/ 349 w 1118"/>
                  <a:gd name="T39" fmla="*/ 170 h 467"/>
                  <a:gd name="T40" fmla="*/ 401 w 1118"/>
                  <a:gd name="T41" fmla="*/ 115 h 467"/>
                  <a:gd name="T42" fmla="*/ 478 w 1118"/>
                  <a:gd name="T43" fmla="*/ 3 h 467"/>
                  <a:gd name="T44" fmla="*/ 567 w 1118"/>
                  <a:gd name="T45" fmla="*/ 0 h 467"/>
                  <a:gd name="T46" fmla="*/ 585 w 1118"/>
                  <a:gd name="T47" fmla="*/ 0 h 467"/>
                  <a:gd name="T48" fmla="*/ 629 w 1118"/>
                  <a:gd name="T49" fmla="*/ 2 h 467"/>
                  <a:gd name="T50" fmla="*/ 535 w 1118"/>
                  <a:gd name="T51" fmla="*/ 216 h 467"/>
                  <a:gd name="T52" fmla="*/ 324 w 1118"/>
                  <a:gd name="T53" fmla="*/ 162 h 467"/>
                  <a:gd name="T54" fmla="*/ 359 w 1118"/>
                  <a:gd name="T55" fmla="*/ 116 h 467"/>
                  <a:gd name="T56" fmla="*/ 324 w 1118"/>
                  <a:gd name="T57" fmla="*/ 162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18" h="467">
                    <a:moveTo>
                      <a:pt x="1031" y="467"/>
                    </a:moveTo>
                    <a:cubicBezTo>
                      <a:pt x="1041" y="422"/>
                      <a:pt x="1037" y="376"/>
                      <a:pt x="1017" y="330"/>
                    </a:cubicBezTo>
                    <a:cubicBezTo>
                      <a:pt x="972" y="231"/>
                      <a:pt x="831" y="127"/>
                      <a:pt x="638" y="113"/>
                    </a:cubicBezTo>
                    <a:cubicBezTo>
                      <a:pt x="635" y="112"/>
                      <a:pt x="632" y="111"/>
                      <a:pt x="629" y="111"/>
                    </a:cubicBezTo>
                    <a:cubicBezTo>
                      <a:pt x="627" y="111"/>
                      <a:pt x="626" y="112"/>
                      <a:pt x="624" y="112"/>
                    </a:cubicBezTo>
                    <a:cubicBezTo>
                      <a:pt x="644" y="76"/>
                      <a:pt x="664" y="41"/>
                      <a:pt x="679" y="5"/>
                    </a:cubicBezTo>
                    <a:cubicBezTo>
                      <a:pt x="793" y="15"/>
                      <a:pt x="904" y="42"/>
                      <a:pt x="982" y="89"/>
                    </a:cubicBezTo>
                    <a:cubicBezTo>
                      <a:pt x="1093" y="154"/>
                      <a:pt x="1118" y="262"/>
                      <a:pt x="1102" y="347"/>
                    </a:cubicBezTo>
                    <a:cubicBezTo>
                      <a:pt x="1094" y="390"/>
                      <a:pt x="1070" y="431"/>
                      <a:pt x="1031" y="467"/>
                    </a:cubicBezTo>
                    <a:moveTo>
                      <a:pt x="48" y="228"/>
                    </a:moveTo>
                    <a:cubicBezTo>
                      <a:pt x="0" y="167"/>
                      <a:pt x="70" y="108"/>
                      <a:pt x="159" y="68"/>
                    </a:cubicBezTo>
                    <a:cubicBezTo>
                      <a:pt x="233" y="35"/>
                      <a:pt x="327" y="16"/>
                      <a:pt x="423" y="7"/>
                    </a:cubicBezTo>
                    <a:cubicBezTo>
                      <a:pt x="404" y="29"/>
                      <a:pt x="392" y="54"/>
                      <a:pt x="378" y="77"/>
                    </a:cubicBezTo>
                    <a:cubicBezTo>
                      <a:pt x="376" y="80"/>
                      <a:pt x="375" y="83"/>
                      <a:pt x="373" y="86"/>
                    </a:cubicBezTo>
                    <a:cubicBezTo>
                      <a:pt x="371" y="81"/>
                      <a:pt x="363" y="78"/>
                      <a:pt x="353" y="78"/>
                    </a:cubicBezTo>
                    <a:cubicBezTo>
                      <a:pt x="350" y="78"/>
                      <a:pt x="347" y="78"/>
                      <a:pt x="344" y="79"/>
                    </a:cubicBezTo>
                    <a:cubicBezTo>
                      <a:pt x="253" y="103"/>
                      <a:pt x="95" y="167"/>
                      <a:pt x="48" y="228"/>
                    </a:cubicBezTo>
                    <a:close/>
                    <a:moveTo>
                      <a:pt x="535" y="216"/>
                    </a:moveTo>
                    <a:cubicBezTo>
                      <a:pt x="505" y="185"/>
                      <a:pt x="437" y="169"/>
                      <a:pt x="371" y="169"/>
                    </a:cubicBezTo>
                    <a:cubicBezTo>
                      <a:pt x="364" y="169"/>
                      <a:pt x="356" y="169"/>
                      <a:pt x="349" y="170"/>
                    </a:cubicBezTo>
                    <a:cubicBezTo>
                      <a:pt x="375" y="155"/>
                      <a:pt x="389" y="132"/>
                      <a:pt x="401" y="115"/>
                    </a:cubicBezTo>
                    <a:cubicBezTo>
                      <a:pt x="430" y="79"/>
                      <a:pt x="454" y="40"/>
                      <a:pt x="478" y="3"/>
                    </a:cubicBezTo>
                    <a:cubicBezTo>
                      <a:pt x="508" y="1"/>
                      <a:pt x="538" y="0"/>
                      <a:pt x="567" y="0"/>
                    </a:cubicBezTo>
                    <a:cubicBezTo>
                      <a:pt x="573" y="0"/>
                      <a:pt x="579" y="0"/>
                      <a:pt x="585" y="0"/>
                    </a:cubicBezTo>
                    <a:cubicBezTo>
                      <a:pt x="600" y="0"/>
                      <a:pt x="615" y="1"/>
                      <a:pt x="629" y="2"/>
                    </a:cubicBezTo>
                    <a:cubicBezTo>
                      <a:pt x="577" y="70"/>
                      <a:pt x="563" y="145"/>
                      <a:pt x="535" y="216"/>
                    </a:cubicBezTo>
                    <a:moveTo>
                      <a:pt x="324" y="162"/>
                    </a:moveTo>
                    <a:cubicBezTo>
                      <a:pt x="338" y="148"/>
                      <a:pt x="349" y="132"/>
                      <a:pt x="359" y="116"/>
                    </a:cubicBezTo>
                    <a:cubicBezTo>
                      <a:pt x="350" y="132"/>
                      <a:pt x="340" y="149"/>
                      <a:pt x="324" y="162"/>
                    </a:cubicBezTo>
                    <a:close/>
                  </a:path>
                </a:pathLst>
              </a:custGeom>
              <a:solidFill>
                <a:srgbClr val="B66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7" name="Freeform 1140">
                <a:extLst>
                  <a:ext uri="{FF2B5EF4-FFF2-40B4-BE49-F238E27FC236}">
                    <a16:creationId xmlns:a16="http://schemas.microsoft.com/office/drawing/2014/main" id="{FC720369-52D6-4B82-B2F4-D05C44E399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05944" y="1930400"/>
                <a:ext cx="4592638" cy="995363"/>
              </a:xfrm>
              <a:custGeom>
                <a:avLst/>
                <a:gdLst>
                  <a:gd name="T0" fmla="*/ 818 w 9205"/>
                  <a:gd name="T1" fmla="*/ 1997 h 1997"/>
                  <a:gd name="T2" fmla="*/ 715 w 9205"/>
                  <a:gd name="T3" fmla="*/ 1978 h 1997"/>
                  <a:gd name="T4" fmla="*/ 2822 w 9205"/>
                  <a:gd name="T5" fmla="*/ 1756 h 1997"/>
                  <a:gd name="T6" fmla="*/ 4284 w 9205"/>
                  <a:gd name="T7" fmla="*/ 1682 h 1997"/>
                  <a:gd name="T8" fmla="*/ 5347 w 9205"/>
                  <a:gd name="T9" fmla="*/ 1663 h 1997"/>
                  <a:gd name="T10" fmla="*/ 5785 w 9205"/>
                  <a:gd name="T11" fmla="*/ 1666 h 1997"/>
                  <a:gd name="T12" fmla="*/ 7247 w 9205"/>
                  <a:gd name="T13" fmla="*/ 1740 h 1997"/>
                  <a:gd name="T14" fmla="*/ 7679 w 9205"/>
                  <a:gd name="T15" fmla="*/ 1776 h 1997"/>
                  <a:gd name="T16" fmla="*/ 8437 w 9205"/>
                  <a:gd name="T17" fmla="*/ 1853 h 1997"/>
                  <a:gd name="T18" fmla="*/ 8646 w 9205"/>
                  <a:gd name="T19" fmla="*/ 1877 h 1997"/>
                  <a:gd name="T20" fmla="*/ 8592 w 9205"/>
                  <a:gd name="T21" fmla="*/ 1899 h 1997"/>
                  <a:gd name="T22" fmla="*/ 8102 w 9205"/>
                  <a:gd name="T23" fmla="*/ 1845 h 1997"/>
                  <a:gd name="T24" fmla="*/ 6694 w 9205"/>
                  <a:gd name="T25" fmla="*/ 1730 h 1997"/>
                  <a:gd name="T26" fmla="*/ 5345 w 9205"/>
                  <a:gd name="T27" fmla="*/ 1691 h 1997"/>
                  <a:gd name="T28" fmla="*/ 5274 w 9205"/>
                  <a:gd name="T29" fmla="*/ 1691 h 1997"/>
                  <a:gd name="T30" fmla="*/ 3775 w 9205"/>
                  <a:gd name="T31" fmla="*/ 1731 h 1997"/>
                  <a:gd name="T32" fmla="*/ 2306 w 9205"/>
                  <a:gd name="T33" fmla="*/ 1822 h 1997"/>
                  <a:gd name="T34" fmla="*/ 818 w 9205"/>
                  <a:gd name="T35" fmla="*/ 1997 h 1997"/>
                  <a:gd name="T36" fmla="*/ 0 w 9205"/>
                  <a:gd name="T37" fmla="*/ 300 h 1997"/>
                  <a:gd name="T38" fmla="*/ 1333 w 9205"/>
                  <a:gd name="T39" fmla="*/ 113 h 1997"/>
                  <a:gd name="T40" fmla="*/ 2677 w 9205"/>
                  <a:gd name="T41" fmla="*/ 30 h 1997"/>
                  <a:gd name="T42" fmla="*/ 3960 w 9205"/>
                  <a:gd name="T43" fmla="*/ 0 h 1997"/>
                  <a:gd name="T44" fmla="*/ 4063 w 9205"/>
                  <a:gd name="T45" fmla="*/ 1 h 1997"/>
                  <a:gd name="T46" fmla="*/ 5557 w 9205"/>
                  <a:gd name="T47" fmla="*/ 26 h 1997"/>
                  <a:gd name="T48" fmla="*/ 7028 w 9205"/>
                  <a:gd name="T49" fmla="*/ 69 h 1997"/>
                  <a:gd name="T50" fmla="*/ 8461 w 9205"/>
                  <a:gd name="T51" fmla="*/ 184 h 1997"/>
                  <a:gd name="T52" fmla="*/ 9177 w 9205"/>
                  <a:gd name="T53" fmla="*/ 266 h 1997"/>
                  <a:gd name="T54" fmla="*/ 9153 w 9205"/>
                  <a:gd name="T55" fmla="*/ 263 h 1997"/>
                  <a:gd name="T56" fmla="*/ 9205 w 9205"/>
                  <a:gd name="T57" fmla="*/ 297 h 1997"/>
                  <a:gd name="T58" fmla="*/ 8563 w 9205"/>
                  <a:gd name="T59" fmla="*/ 224 h 1997"/>
                  <a:gd name="T60" fmla="*/ 7234 w 9205"/>
                  <a:gd name="T61" fmla="*/ 112 h 1997"/>
                  <a:gd name="T62" fmla="*/ 5884 w 9205"/>
                  <a:gd name="T63" fmla="*/ 58 h 1997"/>
                  <a:gd name="T64" fmla="*/ 4543 w 9205"/>
                  <a:gd name="T65" fmla="*/ 35 h 1997"/>
                  <a:gd name="T66" fmla="*/ 4026 w 9205"/>
                  <a:gd name="T67" fmla="*/ 31 h 1997"/>
                  <a:gd name="T68" fmla="*/ 3055 w 9205"/>
                  <a:gd name="T69" fmla="*/ 45 h 1997"/>
                  <a:gd name="T70" fmla="*/ 1577 w 9205"/>
                  <a:gd name="T71" fmla="*/ 118 h 1997"/>
                  <a:gd name="T72" fmla="*/ 365 w 9205"/>
                  <a:gd name="T73" fmla="*/ 268 h 1997"/>
                  <a:gd name="T74" fmla="*/ 486 w 9205"/>
                  <a:gd name="T75" fmla="*/ 221 h 1997"/>
                  <a:gd name="T76" fmla="*/ 0 w 9205"/>
                  <a:gd name="T77" fmla="*/ 300 h 1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205" h="1997">
                    <a:moveTo>
                      <a:pt x="818" y="1997"/>
                    </a:moveTo>
                    <a:cubicBezTo>
                      <a:pt x="784" y="1991"/>
                      <a:pt x="749" y="1985"/>
                      <a:pt x="715" y="1978"/>
                    </a:cubicBezTo>
                    <a:cubicBezTo>
                      <a:pt x="1423" y="1879"/>
                      <a:pt x="2088" y="1810"/>
                      <a:pt x="2822" y="1756"/>
                    </a:cubicBezTo>
                    <a:cubicBezTo>
                      <a:pt x="3306" y="1720"/>
                      <a:pt x="3796" y="1698"/>
                      <a:pt x="4284" y="1682"/>
                    </a:cubicBezTo>
                    <a:cubicBezTo>
                      <a:pt x="4638" y="1670"/>
                      <a:pt x="4992" y="1663"/>
                      <a:pt x="5347" y="1663"/>
                    </a:cubicBezTo>
                    <a:cubicBezTo>
                      <a:pt x="5493" y="1663"/>
                      <a:pt x="5639" y="1664"/>
                      <a:pt x="5785" y="1666"/>
                    </a:cubicBezTo>
                    <a:cubicBezTo>
                      <a:pt x="6275" y="1675"/>
                      <a:pt x="6761" y="1702"/>
                      <a:pt x="7247" y="1740"/>
                    </a:cubicBezTo>
                    <a:cubicBezTo>
                      <a:pt x="7391" y="1751"/>
                      <a:pt x="7536" y="1763"/>
                      <a:pt x="7679" y="1776"/>
                    </a:cubicBezTo>
                    <a:cubicBezTo>
                      <a:pt x="7933" y="1798"/>
                      <a:pt x="8186" y="1823"/>
                      <a:pt x="8437" y="1853"/>
                    </a:cubicBezTo>
                    <a:cubicBezTo>
                      <a:pt x="8507" y="1861"/>
                      <a:pt x="8577" y="1869"/>
                      <a:pt x="8646" y="1877"/>
                    </a:cubicBezTo>
                    <a:cubicBezTo>
                      <a:pt x="8628" y="1884"/>
                      <a:pt x="8610" y="1892"/>
                      <a:pt x="8592" y="1899"/>
                    </a:cubicBezTo>
                    <a:cubicBezTo>
                      <a:pt x="8431" y="1879"/>
                      <a:pt x="8267" y="1863"/>
                      <a:pt x="8102" y="1845"/>
                    </a:cubicBezTo>
                    <a:cubicBezTo>
                      <a:pt x="7636" y="1796"/>
                      <a:pt x="7166" y="1756"/>
                      <a:pt x="6694" y="1730"/>
                    </a:cubicBezTo>
                    <a:cubicBezTo>
                      <a:pt x="6246" y="1705"/>
                      <a:pt x="5795" y="1691"/>
                      <a:pt x="5345" y="1691"/>
                    </a:cubicBezTo>
                    <a:cubicBezTo>
                      <a:pt x="5321" y="1691"/>
                      <a:pt x="5298" y="1691"/>
                      <a:pt x="5274" y="1691"/>
                    </a:cubicBezTo>
                    <a:cubicBezTo>
                      <a:pt x="4774" y="1693"/>
                      <a:pt x="4274" y="1707"/>
                      <a:pt x="3775" y="1731"/>
                    </a:cubicBezTo>
                    <a:cubicBezTo>
                      <a:pt x="3282" y="1753"/>
                      <a:pt x="2796" y="1783"/>
                      <a:pt x="2306" y="1822"/>
                    </a:cubicBezTo>
                    <a:cubicBezTo>
                      <a:pt x="2128" y="1837"/>
                      <a:pt x="1688" y="1868"/>
                      <a:pt x="818" y="1997"/>
                    </a:cubicBezTo>
                    <a:moveTo>
                      <a:pt x="0" y="300"/>
                    </a:moveTo>
                    <a:cubicBezTo>
                      <a:pt x="438" y="226"/>
                      <a:pt x="881" y="158"/>
                      <a:pt x="1333" y="113"/>
                    </a:cubicBezTo>
                    <a:cubicBezTo>
                      <a:pt x="1777" y="70"/>
                      <a:pt x="2227" y="46"/>
                      <a:pt x="2677" y="30"/>
                    </a:cubicBezTo>
                    <a:cubicBezTo>
                      <a:pt x="3104" y="14"/>
                      <a:pt x="3532" y="0"/>
                      <a:pt x="3960" y="0"/>
                    </a:cubicBezTo>
                    <a:cubicBezTo>
                      <a:pt x="3995" y="0"/>
                      <a:pt x="4029" y="0"/>
                      <a:pt x="4063" y="1"/>
                    </a:cubicBezTo>
                    <a:cubicBezTo>
                      <a:pt x="4561" y="3"/>
                      <a:pt x="5059" y="19"/>
                      <a:pt x="5557" y="26"/>
                    </a:cubicBezTo>
                    <a:cubicBezTo>
                      <a:pt x="6050" y="33"/>
                      <a:pt x="6538" y="39"/>
                      <a:pt x="7028" y="69"/>
                    </a:cubicBezTo>
                    <a:cubicBezTo>
                      <a:pt x="7508" y="99"/>
                      <a:pt x="7987" y="135"/>
                      <a:pt x="8461" y="184"/>
                    </a:cubicBezTo>
                    <a:cubicBezTo>
                      <a:pt x="8701" y="208"/>
                      <a:pt x="8939" y="235"/>
                      <a:pt x="9177" y="266"/>
                    </a:cubicBezTo>
                    <a:cubicBezTo>
                      <a:pt x="9169" y="265"/>
                      <a:pt x="9161" y="264"/>
                      <a:pt x="9153" y="263"/>
                    </a:cubicBezTo>
                    <a:cubicBezTo>
                      <a:pt x="9171" y="274"/>
                      <a:pt x="9188" y="285"/>
                      <a:pt x="9205" y="297"/>
                    </a:cubicBezTo>
                    <a:cubicBezTo>
                      <a:pt x="8991" y="270"/>
                      <a:pt x="8776" y="247"/>
                      <a:pt x="8563" y="224"/>
                    </a:cubicBezTo>
                    <a:cubicBezTo>
                      <a:pt x="8123" y="177"/>
                      <a:pt x="7679" y="141"/>
                      <a:pt x="7234" y="112"/>
                    </a:cubicBezTo>
                    <a:cubicBezTo>
                      <a:pt x="6786" y="82"/>
                      <a:pt x="6335" y="59"/>
                      <a:pt x="5884" y="58"/>
                    </a:cubicBezTo>
                    <a:cubicBezTo>
                      <a:pt x="5436" y="57"/>
                      <a:pt x="4989" y="43"/>
                      <a:pt x="4543" y="35"/>
                    </a:cubicBezTo>
                    <a:cubicBezTo>
                      <a:pt x="4370" y="32"/>
                      <a:pt x="4198" y="31"/>
                      <a:pt x="4026" y="31"/>
                    </a:cubicBezTo>
                    <a:cubicBezTo>
                      <a:pt x="3702" y="31"/>
                      <a:pt x="3379" y="36"/>
                      <a:pt x="3055" y="45"/>
                    </a:cubicBezTo>
                    <a:cubicBezTo>
                      <a:pt x="2561" y="60"/>
                      <a:pt x="2066" y="77"/>
                      <a:pt x="1577" y="118"/>
                    </a:cubicBezTo>
                    <a:cubicBezTo>
                      <a:pt x="1167" y="153"/>
                      <a:pt x="763" y="206"/>
                      <a:pt x="365" y="268"/>
                    </a:cubicBezTo>
                    <a:cubicBezTo>
                      <a:pt x="405" y="252"/>
                      <a:pt x="446" y="236"/>
                      <a:pt x="486" y="221"/>
                    </a:cubicBezTo>
                    <a:cubicBezTo>
                      <a:pt x="323" y="246"/>
                      <a:pt x="162" y="272"/>
                      <a:pt x="0" y="300"/>
                    </a:cubicBezTo>
                  </a:path>
                </a:pathLst>
              </a:custGeom>
              <a:solidFill>
                <a:srgbClr val="8C5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8" name="Freeform 1141">
                <a:extLst>
                  <a:ext uri="{FF2B5EF4-FFF2-40B4-BE49-F238E27FC236}">
                    <a16:creationId xmlns:a16="http://schemas.microsoft.com/office/drawing/2014/main" id="{84E30CD0-4DD6-499A-9384-1CF5A33CAA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37619" y="2039938"/>
                <a:ext cx="976313" cy="979488"/>
              </a:xfrm>
              <a:custGeom>
                <a:avLst/>
                <a:gdLst>
                  <a:gd name="T0" fmla="*/ 589 w 1958"/>
                  <a:gd name="T1" fmla="*/ 1963 h 1963"/>
                  <a:gd name="T2" fmla="*/ 759 w 1958"/>
                  <a:gd name="T3" fmla="*/ 1938 h 1963"/>
                  <a:gd name="T4" fmla="*/ 1725 w 1958"/>
                  <a:gd name="T5" fmla="*/ 1775 h 1963"/>
                  <a:gd name="T6" fmla="*/ 1855 w 1958"/>
                  <a:gd name="T7" fmla="*/ 1757 h 1963"/>
                  <a:gd name="T8" fmla="*/ 1958 w 1958"/>
                  <a:gd name="T9" fmla="*/ 1776 h 1963"/>
                  <a:gd name="T10" fmla="*/ 890 w 1958"/>
                  <a:gd name="T11" fmla="*/ 1949 h 1963"/>
                  <a:gd name="T12" fmla="*/ 589 w 1958"/>
                  <a:gd name="T13" fmla="*/ 1963 h 1963"/>
                  <a:gd name="T14" fmla="*/ 0 w 1958"/>
                  <a:gd name="T15" fmla="*/ 296 h 1963"/>
                  <a:gd name="T16" fmla="*/ 529 w 1958"/>
                  <a:gd name="T17" fmla="*/ 177 h 1963"/>
                  <a:gd name="T18" fmla="*/ 1140 w 1958"/>
                  <a:gd name="T19" fmla="*/ 79 h 1963"/>
                  <a:gd name="T20" fmla="*/ 1140 w 1958"/>
                  <a:gd name="T21" fmla="*/ 79 h 1963"/>
                  <a:gd name="T22" fmla="*/ 1626 w 1958"/>
                  <a:gd name="T23" fmla="*/ 0 h 1963"/>
                  <a:gd name="T24" fmla="*/ 1505 w 1958"/>
                  <a:gd name="T25" fmla="*/ 47 h 1963"/>
                  <a:gd name="T26" fmla="*/ 1294 w 1958"/>
                  <a:gd name="T27" fmla="*/ 81 h 1963"/>
                  <a:gd name="T28" fmla="*/ 617 w 1958"/>
                  <a:gd name="T29" fmla="*/ 191 h 1963"/>
                  <a:gd name="T30" fmla="*/ 99 w 1958"/>
                  <a:gd name="T31" fmla="*/ 288 h 1963"/>
                  <a:gd name="T32" fmla="*/ 91 w 1958"/>
                  <a:gd name="T33" fmla="*/ 267 h 1963"/>
                  <a:gd name="T34" fmla="*/ 0 w 1958"/>
                  <a:gd name="T35" fmla="*/ 296 h 1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58" h="1963">
                    <a:moveTo>
                      <a:pt x="589" y="1963"/>
                    </a:moveTo>
                    <a:cubicBezTo>
                      <a:pt x="646" y="1955"/>
                      <a:pt x="702" y="1946"/>
                      <a:pt x="759" y="1938"/>
                    </a:cubicBezTo>
                    <a:cubicBezTo>
                      <a:pt x="1060" y="1894"/>
                      <a:pt x="1422" y="1819"/>
                      <a:pt x="1725" y="1775"/>
                    </a:cubicBezTo>
                    <a:cubicBezTo>
                      <a:pt x="1768" y="1769"/>
                      <a:pt x="1812" y="1763"/>
                      <a:pt x="1855" y="1757"/>
                    </a:cubicBezTo>
                    <a:cubicBezTo>
                      <a:pt x="1889" y="1764"/>
                      <a:pt x="1924" y="1770"/>
                      <a:pt x="1958" y="1776"/>
                    </a:cubicBezTo>
                    <a:cubicBezTo>
                      <a:pt x="1656" y="1821"/>
                      <a:pt x="1302" y="1877"/>
                      <a:pt x="890" y="1949"/>
                    </a:cubicBezTo>
                    <a:cubicBezTo>
                      <a:pt x="790" y="1956"/>
                      <a:pt x="690" y="1961"/>
                      <a:pt x="589" y="1963"/>
                    </a:cubicBezTo>
                    <a:moveTo>
                      <a:pt x="0" y="296"/>
                    </a:moveTo>
                    <a:cubicBezTo>
                      <a:pt x="161" y="237"/>
                      <a:pt x="343" y="204"/>
                      <a:pt x="529" y="177"/>
                    </a:cubicBezTo>
                    <a:cubicBezTo>
                      <a:pt x="735" y="146"/>
                      <a:pt x="937" y="113"/>
                      <a:pt x="1140" y="79"/>
                    </a:cubicBezTo>
                    <a:lnTo>
                      <a:pt x="1140" y="79"/>
                    </a:lnTo>
                    <a:cubicBezTo>
                      <a:pt x="1302" y="51"/>
                      <a:pt x="1463" y="25"/>
                      <a:pt x="1626" y="0"/>
                    </a:cubicBezTo>
                    <a:cubicBezTo>
                      <a:pt x="1586" y="15"/>
                      <a:pt x="1545" y="31"/>
                      <a:pt x="1505" y="47"/>
                    </a:cubicBezTo>
                    <a:cubicBezTo>
                      <a:pt x="1434" y="58"/>
                      <a:pt x="1364" y="69"/>
                      <a:pt x="1294" y="81"/>
                    </a:cubicBezTo>
                    <a:cubicBezTo>
                      <a:pt x="1068" y="118"/>
                      <a:pt x="845" y="159"/>
                      <a:pt x="617" y="191"/>
                    </a:cubicBezTo>
                    <a:cubicBezTo>
                      <a:pt x="441" y="216"/>
                      <a:pt x="262" y="243"/>
                      <a:pt x="99" y="288"/>
                    </a:cubicBezTo>
                    <a:cubicBezTo>
                      <a:pt x="96" y="281"/>
                      <a:pt x="93" y="274"/>
                      <a:pt x="91" y="267"/>
                    </a:cubicBezTo>
                    <a:cubicBezTo>
                      <a:pt x="60" y="276"/>
                      <a:pt x="29" y="286"/>
                      <a:pt x="0" y="296"/>
                    </a:cubicBezTo>
                  </a:path>
                </a:pathLst>
              </a:custGeom>
              <a:solidFill>
                <a:srgbClr val="8445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9" name="Freeform 1142">
                <a:extLst>
                  <a:ext uri="{FF2B5EF4-FFF2-40B4-BE49-F238E27FC236}">
                    <a16:creationId xmlns:a16="http://schemas.microsoft.com/office/drawing/2014/main" id="{14F43ADE-949C-4D0C-BC25-0AACEF9D75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77206" y="1908175"/>
                <a:ext cx="1204913" cy="1157288"/>
              </a:xfrm>
              <a:custGeom>
                <a:avLst/>
                <a:gdLst>
                  <a:gd name="T0" fmla="*/ 1433 w 2415"/>
                  <a:gd name="T1" fmla="*/ 2318 h 2318"/>
                  <a:gd name="T2" fmla="*/ 942 w 2415"/>
                  <a:gd name="T3" fmla="*/ 2258 h 2318"/>
                  <a:gd name="T4" fmla="*/ 1432 w 2415"/>
                  <a:gd name="T5" fmla="*/ 2318 h 2318"/>
                  <a:gd name="T6" fmla="*/ 1620 w 2415"/>
                  <a:gd name="T7" fmla="*/ 2313 h 2318"/>
                  <a:gd name="T8" fmla="*/ 1377 w 2415"/>
                  <a:gd name="T9" fmla="*/ 2287 h 2318"/>
                  <a:gd name="T10" fmla="*/ 1456 w 2415"/>
                  <a:gd name="T11" fmla="*/ 2288 h 2318"/>
                  <a:gd name="T12" fmla="*/ 1855 w 2415"/>
                  <a:gd name="T13" fmla="*/ 2263 h 2318"/>
                  <a:gd name="T14" fmla="*/ 2114 w 2415"/>
                  <a:gd name="T15" fmla="*/ 2227 h 2318"/>
                  <a:gd name="T16" fmla="*/ 2415 w 2415"/>
                  <a:gd name="T17" fmla="*/ 2213 h 2318"/>
                  <a:gd name="T18" fmla="*/ 2377 w 2415"/>
                  <a:gd name="T19" fmla="*/ 2220 h 2318"/>
                  <a:gd name="T20" fmla="*/ 1675 w 2415"/>
                  <a:gd name="T21" fmla="*/ 2310 h 2318"/>
                  <a:gd name="T22" fmla="*/ 1433 w 2415"/>
                  <a:gd name="T23" fmla="*/ 2318 h 2318"/>
                  <a:gd name="T24" fmla="*/ 1768 w 2415"/>
                  <a:gd name="T25" fmla="*/ 2047 h 2318"/>
                  <a:gd name="T26" fmla="*/ 1876 w 2415"/>
                  <a:gd name="T27" fmla="*/ 1976 h 2318"/>
                  <a:gd name="T28" fmla="*/ 1907 w 2415"/>
                  <a:gd name="T29" fmla="*/ 1777 h 2318"/>
                  <a:gd name="T30" fmla="*/ 1889 w 2415"/>
                  <a:gd name="T31" fmla="*/ 1675 h 2318"/>
                  <a:gd name="T32" fmla="*/ 1687 w 2415"/>
                  <a:gd name="T33" fmla="*/ 1148 h 2318"/>
                  <a:gd name="T34" fmla="*/ 1496 w 2415"/>
                  <a:gd name="T35" fmla="*/ 633 h 2318"/>
                  <a:gd name="T36" fmla="*/ 1426 w 2415"/>
                  <a:gd name="T37" fmla="*/ 376 h 2318"/>
                  <a:gd name="T38" fmla="*/ 1388 w 2415"/>
                  <a:gd name="T39" fmla="*/ 155 h 2318"/>
                  <a:gd name="T40" fmla="*/ 1222 w 2415"/>
                  <a:gd name="T41" fmla="*/ 76 h 2318"/>
                  <a:gd name="T42" fmla="*/ 928 w 2415"/>
                  <a:gd name="T43" fmla="*/ 27 h 2318"/>
                  <a:gd name="T44" fmla="*/ 474 w 2415"/>
                  <a:gd name="T45" fmla="*/ 108 h 2318"/>
                  <a:gd name="T46" fmla="*/ 39 w 2415"/>
                  <a:gd name="T47" fmla="*/ 505 h 2318"/>
                  <a:gd name="T48" fmla="*/ 39 w 2415"/>
                  <a:gd name="T49" fmla="*/ 505 h 2318"/>
                  <a:gd name="T50" fmla="*/ 39 w 2415"/>
                  <a:gd name="T51" fmla="*/ 505 h 2318"/>
                  <a:gd name="T52" fmla="*/ 39 w 2415"/>
                  <a:gd name="T53" fmla="*/ 505 h 2318"/>
                  <a:gd name="T54" fmla="*/ 39 w 2415"/>
                  <a:gd name="T55" fmla="*/ 505 h 2318"/>
                  <a:gd name="T56" fmla="*/ 414 w 2415"/>
                  <a:gd name="T57" fmla="*/ 1347 h 2318"/>
                  <a:gd name="T58" fmla="*/ 635 w 2415"/>
                  <a:gd name="T59" fmla="*/ 1801 h 2318"/>
                  <a:gd name="T60" fmla="*/ 640 w 2415"/>
                  <a:gd name="T61" fmla="*/ 1813 h 2318"/>
                  <a:gd name="T62" fmla="*/ 606 w 2415"/>
                  <a:gd name="T63" fmla="*/ 1852 h 2318"/>
                  <a:gd name="T64" fmla="*/ 593 w 2415"/>
                  <a:gd name="T65" fmla="*/ 1824 h 2318"/>
                  <a:gd name="T66" fmla="*/ 366 w 2415"/>
                  <a:gd name="T67" fmla="*/ 1355 h 2318"/>
                  <a:gd name="T68" fmla="*/ 2 w 2415"/>
                  <a:gd name="T69" fmla="*/ 510 h 2318"/>
                  <a:gd name="T70" fmla="*/ 0 w 2415"/>
                  <a:gd name="T71" fmla="*/ 496 h 2318"/>
                  <a:gd name="T72" fmla="*/ 38 w 2415"/>
                  <a:gd name="T73" fmla="*/ 411 h 2318"/>
                  <a:gd name="T74" fmla="*/ 68 w 2415"/>
                  <a:gd name="T75" fmla="*/ 352 h 2318"/>
                  <a:gd name="T76" fmla="*/ 174 w 2415"/>
                  <a:gd name="T77" fmla="*/ 239 h 2318"/>
                  <a:gd name="T78" fmla="*/ 502 w 2415"/>
                  <a:gd name="T79" fmla="*/ 65 h 2318"/>
                  <a:gd name="T80" fmla="*/ 700 w 2415"/>
                  <a:gd name="T81" fmla="*/ 18 h 2318"/>
                  <a:gd name="T82" fmla="*/ 913 w 2415"/>
                  <a:gd name="T83" fmla="*/ 0 h 2318"/>
                  <a:gd name="T84" fmla="*/ 1092 w 2415"/>
                  <a:gd name="T85" fmla="*/ 14 h 2318"/>
                  <a:gd name="T86" fmla="*/ 1265 w 2415"/>
                  <a:gd name="T87" fmla="*/ 59 h 2318"/>
                  <a:gd name="T88" fmla="*/ 1374 w 2415"/>
                  <a:gd name="T89" fmla="*/ 105 h 2318"/>
                  <a:gd name="T90" fmla="*/ 1442 w 2415"/>
                  <a:gd name="T91" fmla="*/ 143 h 2318"/>
                  <a:gd name="T92" fmla="*/ 1452 w 2415"/>
                  <a:gd name="T93" fmla="*/ 178 h 2318"/>
                  <a:gd name="T94" fmla="*/ 1452 w 2415"/>
                  <a:gd name="T95" fmla="*/ 187 h 2318"/>
                  <a:gd name="T96" fmla="*/ 1449 w 2415"/>
                  <a:gd name="T97" fmla="*/ 234 h 2318"/>
                  <a:gd name="T98" fmla="*/ 1449 w 2415"/>
                  <a:gd name="T99" fmla="*/ 234 h 2318"/>
                  <a:gd name="T100" fmla="*/ 1449 w 2415"/>
                  <a:gd name="T101" fmla="*/ 234 h 2318"/>
                  <a:gd name="T102" fmla="*/ 1451 w 2415"/>
                  <a:gd name="T103" fmla="*/ 250 h 2318"/>
                  <a:gd name="T104" fmla="*/ 1481 w 2415"/>
                  <a:gd name="T105" fmla="*/ 404 h 2318"/>
                  <a:gd name="T106" fmla="*/ 1525 w 2415"/>
                  <a:gd name="T107" fmla="*/ 560 h 2318"/>
                  <a:gd name="T108" fmla="*/ 1525 w 2415"/>
                  <a:gd name="T109" fmla="*/ 560 h 2318"/>
                  <a:gd name="T110" fmla="*/ 1616 w 2415"/>
                  <a:gd name="T111" fmla="*/ 531 h 2318"/>
                  <a:gd name="T112" fmla="*/ 1624 w 2415"/>
                  <a:gd name="T113" fmla="*/ 552 h 2318"/>
                  <a:gd name="T114" fmla="*/ 1532 w 2415"/>
                  <a:gd name="T115" fmla="*/ 581 h 2318"/>
                  <a:gd name="T116" fmla="*/ 1531 w 2415"/>
                  <a:gd name="T117" fmla="*/ 581 h 2318"/>
                  <a:gd name="T118" fmla="*/ 1566 w 2415"/>
                  <a:gd name="T119" fmla="*/ 688 h 2318"/>
                  <a:gd name="T120" fmla="*/ 1779 w 2415"/>
                  <a:gd name="T121" fmla="*/ 1234 h 2318"/>
                  <a:gd name="T122" fmla="*/ 1956 w 2415"/>
                  <a:gd name="T123" fmla="*/ 1757 h 2318"/>
                  <a:gd name="T124" fmla="*/ 1768 w 2415"/>
                  <a:gd name="T125" fmla="*/ 2047 h 2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415" h="2318">
                    <a:moveTo>
                      <a:pt x="1433" y="2318"/>
                    </a:moveTo>
                    <a:cubicBezTo>
                      <a:pt x="1262" y="2318"/>
                      <a:pt x="1087" y="2303"/>
                      <a:pt x="942" y="2258"/>
                    </a:cubicBezTo>
                    <a:cubicBezTo>
                      <a:pt x="1087" y="2303"/>
                      <a:pt x="1261" y="2318"/>
                      <a:pt x="1432" y="2318"/>
                    </a:cubicBezTo>
                    <a:cubicBezTo>
                      <a:pt x="1496" y="2318"/>
                      <a:pt x="1559" y="2316"/>
                      <a:pt x="1620" y="2313"/>
                    </a:cubicBezTo>
                    <a:cubicBezTo>
                      <a:pt x="1537" y="2309"/>
                      <a:pt x="1455" y="2301"/>
                      <a:pt x="1377" y="2287"/>
                    </a:cubicBezTo>
                    <a:cubicBezTo>
                      <a:pt x="1403" y="2288"/>
                      <a:pt x="1429" y="2288"/>
                      <a:pt x="1456" y="2288"/>
                    </a:cubicBezTo>
                    <a:cubicBezTo>
                      <a:pt x="1589" y="2288"/>
                      <a:pt x="1723" y="2279"/>
                      <a:pt x="1855" y="2263"/>
                    </a:cubicBezTo>
                    <a:cubicBezTo>
                      <a:pt x="1942" y="2253"/>
                      <a:pt x="2028" y="2241"/>
                      <a:pt x="2114" y="2227"/>
                    </a:cubicBezTo>
                    <a:cubicBezTo>
                      <a:pt x="2215" y="2225"/>
                      <a:pt x="2315" y="2220"/>
                      <a:pt x="2415" y="2213"/>
                    </a:cubicBezTo>
                    <a:cubicBezTo>
                      <a:pt x="2402" y="2215"/>
                      <a:pt x="2390" y="2218"/>
                      <a:pt x="2377" y="2220"/>
                    </a:cubicBezTo>
                    <a:cubicBezTo>
                      <a:pt x="2148" y="2260"/>
                      <a:pt x="1914" y="2293"/>
                      <a:pt x="1675" y="2310"/>
                    </a:cubicBezTo>
                    <a:cubicBezTo>
                      <a:pt x="1597" y="2315"/>
                      <a:pt x="1515" y="2318"/>
                      <a:pt x="1433" y="2318"/>
                    </a:cubicBezTo>
                    <a:moveTo>
                      <a:pt x="1768" y="2047"/>
                    </a:moveTo>
                    <a:cubicBezTo>
                      <a:pt x="1811" y="2030"/>
                      <a:pt x="1848" y="2006"/>
                      <a:pt x="1876" y="1976"/>
                    </a:cubicBezTo>
                    <a:cubicBezTo>
                      <a:pt x="1934" y="1914"/>
                      <a:pt x="1942" y="1842"/>
                      <a:pt x="1907" y="1777"/>
                    </a:cubicBezTo>
                    <a:cubicBezTo>
                      <a:pt x="1904" y="1741"/>
                      <a:pt x="1897" y="1707"/>
                      <a:pt x="1889" y="1675"/>
                    </a:cubicBezTo>
                    <a:cubicBezTo>
                      <a:pt x="1846" y="1497"/>
                      <a:pt x="1764" y="1323"/>
                      <a:pt x="1687" y="1148"/>
                    </a:cubicBezTo>
                    <a:cubicBezTo>
                      <a:pt x="1612" y="978"/>
                      <a:pt x="1551" y="806"/>
                      <a:pt x="1496" y="633"/>
                    </a:cubicBezTo>
                    <a:cubicBezTo>
                      <a:pt x="1470" y="548"/>
                      <a:pt x="1444" y="462"/>
                      <a:pt x="1426" y="376"/>
                    </a:cubicBezTo>
                    <a:cubicBezTo>
                      <a:pt x="1417" y="335"/>
                      <a:pt x="1398" y="165"/>
                      <a:pt x="1388" y="155"/>
                    </a:cubicBezTo>
                    <a:cubicBezTo>
                      <a:pt x="1371" y="138"/>
                      <a:pt x="1253" y="89"/>
                      <a:pt x="1222" y="76"/>
                    </a:cubicBezTo>
                    <a:cubicBezTo>
                      <a:pt x="1138" y="41"/>
                      <a:pt x="1035" y="27"/>
                      <a:pt x="928" y="27"/>
                    </a:cubicBezTo>
                    <a:cubicBezTo>
                      <a:pt x="765" y="27"/>
                      <a:pt x="595" y="61"/>
                      <a:pt x="474" y="108"/>
                    </a:cubicBezTo>
                    <a:cubicBezTo>
                      <a:pt x="229" y="203"/>
                      <a:pt x="91" y="347"/>
                      <a:pt x="39" y="505"/>
                    </a:cubicBezTo>
                    <a:lnTo>
                      <a:pt x="39" y="505"/>
                    </a:lnTo>
                    <a:lnTo>
                      <a:pt x="39" y="505"/>
                    </a:lnTo>
                    <a:lnTo>
                      <a:pt x="39" y="505"/>
                    </a:lnTo>
                    <a:lnTo>
                      <a:pt x="39" y="505"/>
                    </a:lnTo>
                    <a:cubicBezTo>
                      <a:pt x="147" y="788"/>
                      <a:pt x="277" y="1068"/>
                      <a:pt x="414" y="1347"/>
                    </a:cubicBezTo>
                    <a:cubicBezTo>
                      <a:pt x="488" y="1498"/>
                      <a:pt x="566" y="1649"/>
                      <a:pt x="635" y="1801"/>
                    </a:cubicBezTo>
                    <a:cubicBezTo>
                      <a:pt x="637" y="1805"/>
                      <a:pt x="638" y="1809"/>
                      <a:pt x="640" y="1813"/>
                    </a:cubicBezTo>
                    <a:cubicBezTo>
                      <a:pt x="627" y="1825"/>
                      <a:pt x="616" y="1838"/>
                      <a:pt x="606" y="1852"/>
                    </a:cubicBezTo>
                    <a:cubicBezTo>
                      <a:pt x="602" y="1842"/>
                      <a:pt x="598" y="1833"/>
                      <a:pt x="593" y="1824"/>
                    </a:cubicBezTo>
                    <a:cubicBezTo>
                      <a:pt x="523" y="1666"/>
                      <a:pt x="442" y="1511"/>
                      <a:pt x="366" y="1355"/>
                    </a:cubicBezTo>
                    <a:cubicBezTo>
                      <a:pt x="291" y="1202"/>
                      <a:pt x="40" y="620"/>
                      <a:pt x="2" y="510"/>
                    </a:cubicBezTo>
                    <a:cubicBezTo>
                      <a:pt x="1" y="506"/>
                      <a:pt x="0" y="501"/>
                      <a:pt x="0" y="496"/>
                    </a:cubicBezTo>
                    <a:cubicBezTo>
                      <a:pt x="0" y="468"/>
                      <a:pt x="25" y="439"/>
                      <a:pt x="38" y="411"/>
                    </a:cubicBezTo>
                    <a:cubicBezTo>
                      <a:pt x="47" y="391"/>
                      <a:pt x="56" y="372"/>
                      <a:pt x="68" y="352"/>
                    </a:cubicBezTo>
                    <a:cubicBezTo>
                      <a:pt x="94" y="313"/>
                      <a:pt x="132" y="275"/>
                      <a:pt x="174" y="239"/>
                    </a:cubicBezTo>
                    <a:cubicBezTo>
                      <a:pt x="257" y="170"/>
                      <a:pt x="370" y="108"/>
                      <a:pt x="502" y="65"/>
                    </a:cubicBezTo>
                    <a:cubicBezTo>
                      <a:pt x="562" y="45"/>
                      <a:pt x="633" y="30"/>
                      <a:pt x="700" y="18"/>
                    </a:cubicBezTo>
                    <a:cubicBezTo>
                      <a:pt x="770" y="6"/>
                      <a:pt x="841" y="0"/>
                      <a:pt x="913" y="0"/>
                    </a:cubicBezTo>
                    <a:cubicBezTo>
                      <a:pt x="973" y="0"/>
                      <a:pt x="1033" y="5"/>
                      <a:pt x="1092" y="14"/>
                    </a:cubicBezTo>
                    <a:cubicBezTo>
                      <a:pt x="1155" y="23"/>
                      <a:pt x="1213" y="39"/>
                      <a:pt x="1265" y="59"/>
                    </a:cubicBezTo>
                    <a:cubicBezTo>
                      <a:pt x="1303" y="73"/>
                      <a:pt x="1343" y="87"/>
                      <a:pt x="1374" y="105"/>
                    </a:cubicBezTo>
                    <a:cubicBezTo>
                      <a:pt x="1392" y="117"/>
                      <a:pt x="1432" y="130"/>
                      <a:pt x="1442" y="143"/>
                    </a:cubicBezTo>
                    <a:cubicBezTo>
                      <a:pt x="1450" y="154"/>
                      <a:pt x="1451" y="167"/>
                      <a:pt x="1452" y="178"/>
                    </a:cubicBezTo>
                    <a:cubicBezTo>
                      <a:pt x="1452" y="181"/>
                      <a:pt x="1452" y="184"/>
                      <a:pt x="1452" y="187"/>
                    </a:cubicBezTo>
                    <a:cubicBezTo>
                      <a:pt x="1452" y="203"/>
                      <a:pt x="1449" y="219"/>
                      <a:pt x="1449" y="234"/>
                    </a:cubicBezTo>
                    <a:lnTo>
                      <a:pt x="1449" y="234"/>
                    </a:lnTo>
                    <a:lnTo>
                      <a:pt x="1449" y="234"/>
                    </a:lnTo>
                    <a:cubicBezTo>
                      <a:pt x="1449" y="240"/>
                      <a:pt x="1450" y="245"/>
                      <a:pt x="1451" y="250"/>
                    </a:cubicBezTo>
                    <a:cubicBezTo>
                      <a:pt x="1460" y="302"/>
                      <a:pt x="1468" y="353"/>
                      <a:pt x="1481" y="404"/>
                    </a:cubicBezTo>
                    <a:cubicBezTo>
                      <a:pt x="1494" y="457"/>
                      <a:pt x="1509" y="509"/>
                      <a:pt x="1525" y="560"/>
                    </a:cubicBezTo>
                    <a:lnTo>
                      <a:pt x="1525" y="560"/>
                    </a:lnTo>
                    <a:cubicBezTo>
                      <a:pt x="1554" y="550"/>
                      <a:pt x="1585" y="540"/>
                      <a:pt x="1616" y="531"/>
                    </a:cubicBezTo>
                    <a:cubicBezTo>
                      <a:pt x="1618" y="538"/>
                      <a:pt x="1621" y="545"/>
                      <a:pt x="1624" y="552"/>
                    </a:cubicBezTo>
                    <a:cubicBezTo>
                      <a:pt x="1593" y="561"/>
                      <a:pt x="1562" y="571"/>
                      <a:pt x="1532" y="581"/>
                    </a:cubicBezTo>
                    <a:lnTo>
                      <a:pt x="1531" y="581"/>
                    </a:lnTo>
                    <a:cubicBezTo>
                      <a:pt x="1542" y="617"/>
                      <a:pt x="1554" y="653"/>
                      <a:pt x="1566" y="688"/>
                    </a:cubicBezTo>
                    <a:cubicBezTo>
                      <a:pt x="1628" y="872"/>
                      <a:pt x="1698" y="1053"/>
                      <a:pt x="1779" y="1234"/>
                    </a:cubicBezTo>
                    <a:cubicBezTo>
                      <a:pt x="1855" y="1405"/>
                      <a:pt x="1939" y="1581"/>
                      <a:pt x="1956" y="1757"/>
                    </a:cubicBezTo>
                    <a:cubicBezTo>
                      <a:pt x="1966" y="1861"/>
                      <a:pt x="1949" y="1990"/>
                      <a:pt x="1768" y="2047"/>
                    </a:cubicBezTo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0" name="Freeform 1143">
                <a:extLst>
                  <a:ext uri="{FF2B5EF4-FFF2-40B4-BE49-F238E27FC236}">
                    <a16:creationId xmlns:a16="http://schemas.microsoft.com/office/drawing/2014/main" id="{293199B6-8953-42E3-8EB2-5C909A697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2169" y="2917825"/>
                <a:ext cx="1588" cy="0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1" y="2"/>
                      <a:pt x="1" y="1"/>
                      <a:pt x="0" y="0"/>
                    </a:cubicBezTo>
                    <a:cubicBezTo>
                      <a:pt x="1" y="1"/>
                      <a:pt x="1" y="2"/>
                      <a:pt x="1" y="3"/>
                    </a:cubicBezTo>
                    <a:close/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1" name="Freeform 1144">
                <a:extLst>
                  <a:ext uri="{FF2B5EF4-FFF2-40B4-BE49-F238E27FC236}">
                    <a16:creationId xmlns:a16="http://schemas.microsoft.com/office/drawing/2014/main" id="{766E2134-FCD0-4A27-9BA5-D5E7585654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78831" y="2757488"/>
                <a:ext cx="666750" cy="307975"/>
              </a:xfrm>
              <a:custGeom>
                <a:avLst/>
                <a:gdLst>
                  <a:gd name="T0" fmla="*/ 336 w 1336"/>
                  <a:gd name="T1" fmla="*/ 557 h 617"/>
                  <a:gd name="T2" fmla="*/ 202 w 1336"/>
                  <a:gd name="T3" fmla="*/ 494 h 617"/>
                  <a:gd name="T4" fmla="*/ 188 w 1336"/>
                  <a:gd name="T5" fmla="*/ 491 h 617"/>
                  <a:gd name="T6" fmla="*/ 68 w 1336"/>
                  <a:gd name="T7" fmla="*/ 324 h 617"/>
                  <a:gd name="T8" fmla="*/ 67 w 1336"/>
                  <a:gd name="T9" fmla="*/ 321 h 617"/>
                  <a:gd name="T10" fmla="*/ 34 w 1336"/>
                  <a:gd name="T11" fmla="*/ 112 h 617"/>
                  <a:gd name="T12" fmla="*/ 128 w 1336"/>
                  <a:gd name="T13" fmla="*/ 347 h 617"/>
                  <a:gd name="T14" fmla="*/ 254 w 1336"/>
                  <a:gd name="T15" fmla="*/ 178 h 617"/>
                  <a:gd name="T16" fmla="*/ 384 w 1336"/>
                  <a:gd name="T17" fmla="*/ 103 h 617"/>
                  <a:gd name="T18" fmla="*/ 833 w 1336"/>
                  <a:gd name="T19" fmla="*/ 0 h 617"/>
                  <a:gd name="T20" fmla="*/ 1146 w 1336"/>
                  <a:gd name="T21" fmla="*/ 50 h 617"/>
                  <a:gd name="T22" fmla="*/ 1291 w 1336"/>
                  <a:gd name="T23" fmla="*/ 184 h 617"/>
                  <a:gd name="T24" fmla="*/ 1302 w 1336"/>
                  <a:gd name="T25" fmla="*/ 105 h 617"/>
                  <a:gd name="T26" fmla="*/ 1270 w 1336"/>
                  <a:gd name="T27" fmla="*/ 275 h 617"/>
                  <a:gd name="T28" fmla="*/ 1138 w 1336"/>
                  <a:gd name="T29" fmla="*/ 353 h 617"/>
                  <a:gd name="T30" fmla="*/ 1127 w 1336"/>
                  <a:gd name="T31" fmla="*/ 354 h 617"/>
                  <a:gd name="T32" fmla="*/ 919 w 1336"/>
                  <a:gd name="T33" fmla="*/ 368 h 617"/>
                  <a:gd name="T34" fmla="*/ 910 w 1336"/>
                  <a:gd name="T35" fmla="*/ 373 h 617"/>
                  <a:gd name="T36" fmla="*/ 205 w 1336"/>
                  <a:gd name="T37" fmla="*/ 285 h 617"/>
                  <a:gd name="T38" fmla="*/ 545 w 1336"/>
                  <a:gd name="T39" fmla="*/ 568 h 617"/>
                  <a:gd name="T40" fmla="*/ 1014 w 1336"/>
                  <a:gd name="T41" fmla="*/ 612 h 617"/>
                  <a:gd name="T42" fmla="*/ 891 w 1336"/>
                  <a:gd name="T43" fmla="*/ 158 h 617"/>
                  <a:gd name="T44" fmla="*/ 991 w 1336"/>
                  <a:gd name="T45" fmla="*/ 344 h 617"/>
                  <a:gd name="T46" fmla="*/ 853 w 1336"/>
                  <a:gd name="T47" fmla="*/ 29 h 617"/>
                  <a:gd name="T48" fmla="*/ 966 w 1336"/>
                  <a:gd name="T49" fmla="*/ 171 h 617"/>
                  <a:gd name="T50" fmla="*/ 942 w 1336"/>
                  <a:gd name="T51" fmla="*/ 161 h 617"/>
                  <a:gd name="T52" fmla="*/ 937 w 1336"/>
                  <a:gd name="T53" fmla="*/ 161 h 617"/>
                  <a:gd name="T54" fmla="*/ 809 w 1336"/>
                  <a:gd name="T55" fmla="*/ 30 h 617"/>
                  <a:gd name="T56" fmla="*/ 607 w 1336"/>
                  <a:gd name="T57" fmla="*/ 59 h 617"/>
                  <a:gd name="T58" fmla="*/ 727 w 1336"/>
                  <a:gd name="T59" fmla="*/ 263 h 617"/>
                  <a:gd name="T60" fmla="*/ 915 w 1336"/>
                  <a:gd name="T61" fmla="*/ 146 h 617"/>
                  <a:gd name="T62" fmla="*/ 809 w 1336"/>
                  <a:gd name="T63" fmla="*/ 30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6" h="617">
                    <a:moveTo>
                      <a:pt x="826" y="617"/>
                    </a:moveTo>
                    <a:cubicBezTo>
                      <a:pt x="655" y="617"/>
                      <a:pt x="481" y="602"/>
                      <a:pt x="336" y="557"/>
                    </a:cubicBezTo>
                    <a:lnTo>
                      <a:pt x="336" y="557"/>
                    </a:lnTo>
                    <a:cubicBezTo>
                      <a:pt x="278" y="539"/>
                      <a:pt x="235" y="518"/>
                      <a:pt x="202" y="494"/>
                    </a:cubicBezTo>
                    <a:cubicBezTo>
                      <a:pt x="201" y="494"/>
                      <a:pt x="199" y="494"/>
                      <a:pt x="198" y="494"/>
                    </a:cubicBezTo>
                    <a:cubicBezTo>
                      <a:pt x="195" y="494"/>
                      <a:pt x="191" y="493"/>
                      <a:pt x="188" y="491"/>
                    </a:cubicBezTo>
                    <a:cubicBezTo>
                      <a:pt x="145" y="460"/>
                      <a:pt x="118" y="427"/>
                      <a:pt x="98" y="392"/>
                    </a:cubicBezTo>
                    <a:cubicBezTo>
                      <a:pt x="86" y="370"/>
                      <a:pt x="77" y="347"/>
                      <a:pt x="68" y="324"/>
                    </a:cubicBezTo>
                    <a:lnTo>
                      <a:pt x="68" y="324"/>
                    </a:lnTo>
                    <a:cubicBezTo>
                      <a:pt x="68" y="323"/>
                      <a:pt x="68" y="322"/>
                      <a:pt x="67" y="321"/>
                    </a:cubicBezTo>
                    <a:cubicBezTo>
                      <a:pt x="47" y="264"/>
                      <a:pt x="25" y="207"/>
                      <a:pt x="0" y="151"/>
                    </a:cubicBezTo>
                    <a:cubicBezTo>
                      <a:pt x="10" y="137"/>
                      <a:pt x="21" y="124"/>
                      <a:pt x="34" y="112"/>
                    </a:cubicBezTo>
                    <a:cubicBezTo>
                      <a:pt x="63" y="176"/>
                      <a:pt x="90" y="239"/>
                      <a:pt x="112" y="304"/>
                    </a:cubicBezTo>
                    <a:cubicBezTo>
                      <a:pt x="117" y="318"/>
                      <a:pt x="123" y="332"/>
                      <a:pt x="128" y="347"/>
                    </a:cubicBezTo>
                    <a:cubicBezTo>
                      <a:pt x="137" y="289"/>
                      <a:pt x="182" y="229"/>
                      <a:pt x="254" y="178"/>
                    </a:cubicBezTo>
                    <a:lnTo>
                      <a:pt x="254" y="178"/>
                    </a:lnTo>
                    <a:cubicBezTo>
                      <a:pt x="273" y="164"/>
                      <a:pt x="294" y="151"/>
                      <a:pt x="316" y="138"/>
                    </a:cubicBezTo>
                    <a:cubicBezTo>
                      <a:pt x="338" y="126"/>
                      <a:pt x="361" y="114"/>
                      <a:pt x="384" y="103"/>
                    </a:cubicBezTo>
                    <a:cubicBezTo>
                      <a:pt x="384" y="103"/>
                      <a:pt x="384" y="103"/>
                      <a:pt x="384" y="103"/>
                    </a:cubicBezTo>
                    <a:cubicBezTo>
                      <a:pt x="510" y="44"/>
                      <a:pt x="666" y="2"/>
                      <a:pt x="833" y="0"/>
                    </a:cubicBezTo>
                    <a:cubicBezTo>
                      <a:pt x="837" y="0"/>
                      <a:pt x="841" y="0"/>
                      <a:pt x="845" y="0"/>
                    </a:cubicBezTo>
                    <a:cubicBezTo>
                      <a:pt x="951" y="0"/>
                      <a:pt x="1062" y="17"/>
                      <a:pt x="1146" y="50"/>
                    </a:cubicBezTo>
                    <a:cubicBezTo>
                      <a:pt x="1146" y="50"/>
                      <a:pt x="1147" y="50"/>
                      <a:pt x="1147" y="50"/>
                    </a:cubicBezTo>
                    <a:cubicBezTo>
                      <a:pt x="1227" y="82"/>
                      <a:pt x="1284" y="126"/>
                      <a:pt x="1291" y="184"/>
                    </a:cubicBezTo>
                    <a:cubicBezTo>
                      <a:pt x="1299" y="158"/>
                      <a:pt x="1302" y="132"/>
                      <a:pt x="1302" y="105"/>
                    </a:cubicBezTo>
                    <a:lnTo>
                      <a:pt x="1302" y="105"/>
                    </a:lnTo>
                    <a:cubicBezTo>
                      <a:pt x="1302" y="96"/>
                      <a:pt x="1302" y="86"/>
                      <a:pt x="1301" y="76"/>
                    </a:cubicBezTo>
                    <a:cubicBezTo>
                      <a:pt x="1336" y="141"/>
                      <a:pt x="1328" y="213"/>
                      <a:pt x="1270" y="275"/>
                    </a:cubicBezTo>
                    <a:cubicBezTo>
                      <a:pt x="1242" y="305"/>
                      <a:pt x="1205" y="329"/>
                      <a:pt x="1162" y="346"/>
                    </a:cubicBezTo>
                    <a:cubicBezTo>
                      <a:pt x="1154" y="349"/>
                      <a:pt x="1146" y="351"/>
                      <a:pt x="1138" y="353"/>
                    </a:cubicBezTo>
                    <a:cubicBezTo>
                      <a:pt x="1135" y="354"/>
                      <a:pt x="1133" y="354"/>
                      <a:pt x="1131" y="354"/>
                    </a:cubicBezTo>
                    <a:cubicBezTo>
                      <a:pt x="1129" y="354"/>
                      <a:pt x="1128" y="354"/>
                      <a:pt x="1127" y="354"/>
                    </a:cubicBezTo>
                    <a:cubicBezTo>
                      <a:pt x="1085" y="366"/>
                      <a:pt x="1039" y="374"/>
                      <a:pt x="990" y="374"/>
                    </a:cubicBezTo>
                    <a:cubicBezTo>
                      <a:pt x="967" y="374"/>
                      <a:pt x="943" y="372"/>
                      <a:pt x="919" y="368"/>
                    </a:cubicBezTo>
                    <a:cubicBezTo>
                      <a:pt x="919" y="371"/>
                      <a:pt x="916" y="373"/>
                      <a:pt x="911" y="373"/>
                    </a:cubicBezTo>
                    <a:cubicBezTo>
                      <a:pt x="911" y="373"/>
                      <a:pt x="910" y="373"/>
                      <a:pt x="910" y="373"/>
                    </a:cubicBezTo>
                    <a:cubicBezTo>
                      <a:pt x="670" y="346"/>
                      <a:pt x="622" y="176"/>
                      <a:pt x="580" y="66"/>
                    </a:cubicBezTo>
                    <a:cubicBezTo>
                      <a:pt x="412" y="111"/>
                      <a:pt x="267" y="191"/>
                      <a:pt x="205" y="285"/>
                    </a:cubicBezTo>
                    <a:cubicBezTo>
                      <a:pt x="170" y="338"/>
                      <a:pt x="157" y="401"/>
                      <a:pt x="210" y="452"/>
                    </a:cubicBezTo>
                    <a:cubicBezTo>
                      <a:pt x="279" y="519"/>
                      <a:pt x="413" y="551"/>
                      <a:pt x="545" y="568"/>
                    </a:cubicBezTo>
                    <a:cubicBezTo>
                      <a:pt x="620" y="578"/>
                      <a:pt x="695" y="584"/>
                      <a:pt x="771" y="586"/>
                    </a:cubicBezTo>
                    <a:cubicBezTo>
                      <a:pt x="849" y="600"/>
                      <a:pt x="931" y="608"/>
                      <a:pt x="1014" y="612"/>
                    </a:cubicBezTo>
                    <a:cubicBezTo>
                      <a:pt x="953" y="615"/>
                      <a:pt x="890" y="617"/>
                      <a:pt x="826" y="617"/>
                    </a:cubicBezTo>
                    <a:moveTo>
                      <a:pt x="891" y="158"/>
                    </a:moveTo>
                    <a:cubicBezTo>
                      <a:pt x="746" y="158"/>
                      <a:pt x="733" y="269"/>
                      <a:pt x="842" y="317"/>
                    </a:cubicBezTo>
                    <a:cubicBezTo>
                      <a:pt x="886" y="336"/>
                      <a:pt x="939" y="344"/>
                      <a:pt x="991" y="344"/>
                    </a:cubicBezTo>
                    <a:cubicBezTo>
                      <a:pt x="1088" y="344"/>
                      <a:pt x="1183" y="314"/>
                      <a:pt x="1218" y="260"/>
                    </a:cubicBezTo>
                    <a:cubicBezTo>
                      <a:pt x="1309" y="122"/>
                      <a:pt x="1081" y="32"/>
                      <a:pt x="853" y="29"/>
                    </a:cubicBezTo>
                    <a:cubicBezTo>
                      <a:pt x="898" y="73"/>
                      <a:pt x="924" y="124"/>
                      <a:pt x="971" y="167"/>
                    </a:cubicBezTo>
                    <a:cubicBezTo>
                      <a:pt x="972" y="169"/>
                      <a:pt x="970" y="171"/>
                      <a:pt x="966" y="171"/>
                    </a:cubicBezTo>
                    <a:cubicBezTo>
                      <a:pt x="966" y="171"/>
                      <a:pt x="965" y="171"/>
                      <a:pt x="964" y="171"/>
                    </a:cubicBezTo>
                    <a:cubicBezTo>
                      <a:pt x="956" y="168"/>
                      <a:pt x="949" y="165"/>
                      <a:pt x="942" y="161"/>
                    </a:cubicBezTo>
                    <a:cubicBezTo>
                      <a:pt x="941" y="162"/>
                      <a:pt x="941" y="162"/>
                      <a:pt x="940" y="162"/>
                    </a:cubicBezTo>
                    <a:cubicBezTo>
                      <a:pt x="939" y="162"/>
                      <a:pt x="938" y="161"/>
                      <a:pt x="937" y="161"/>
                    </a:cubicBezTo>
                    <a:cubicBezTo>
                      <a:pt x="920" y="159"/>
                      <a:pt x="905" y="158"/>
                      <a:pt x="891" y="158"/>
                    </a:cubicBezTo>
                    <a:moveTo>
                      <a:pt x="809" y="30"/>
                    </a:moveTo>
                    <a:cubicBezTo>
                      <a:pt x="787" y="31"/>
                      <a:pt x="764" y="32"/>
                      <a:pt x="742" y="35"/>
                    </a:cubicBezTo>
                    <a:cubicBezTo>
                      <a:pt x="696" y="41"/>
                      <a:pt x="651" y="49"/>
                      <a:pt x="607" y="59"/>
                    </a:cubicBezTo>
                    <a:cubicBezTo>
                      <a:pt x="645" y="113"/>
                      <a:pt x="663" y="169"/>
                      <a:pt x="698" y="223"/>
                    </a:cubicBezTo>
                    <a:cubicBezTo>
                      <a:pt x="707" y="236"/>
                      <a:pt x="716" y="250"/>
                      <a:pt x="727" y="263"/>
                    </a:cubicBezTo>
                    <a:cubicBezTo>
                      <a:pt x="705" y="205"/>
                      <a:pt x="753" y="143"/>
                      <a:pt x="866" y="143"/>
                    </a:cubicBezTo>
                    <a:cubicBezTo>
                      <a:pt x="881" y="143"/>
                      <a:pt x="897" y="144"/>
                      <a:pt x="915" y="146"/>
                    </a:cubicBezTo>
                    <a:cubicBezTo>
                      <a:pt x="896" y="134"/>
                      <a:pt x="881" y="120"/>
                      <a:pt x="868" y="106"/>
                    </a:cubicBezTo>
                    <a:cubicBezTo>
                      <a:pt x="848" y="82"/>
                      <a:pt x="821" y="56"/>
                      <a:pt x="809" y="30"/>
                    </a:cubicBezTo>
                    <a:close/>
                  </a:path>
                </a:pathLst>
              </a:custGeom>
              <a:solidFill>
                <a:srgbClr val="7531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2" name="Freeform 1145">
                <a:extLst>
                  <a:ext uri="{FF2B5EF4-FFF2-40B4-BE49-F238E27FC236}">
                    <a16:creationId xmlns:a16="http://schemas.microsoft.com/office/drawing/2014/main" id="{086A02DD-D8A8-4DF9-A589-18EFAB2EDD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92194" y="1924050"/>
                <a:ext cx="736600" cy="1057275"/>
              </a:xfrm>
              <a:custGeom>
                <a:avLst/>
                <a:gdLst>
                  <a:gd name="T0" fmla="*/ 1065 w 1475"/>
                  <a:gd name="T1" fmla="*/ 2118 h 2118"/>
                  <a:gd name="T2" fmla="*/ 608 w 1475"/>
                  <a:gd name="T3" fmla="*/ 2012 h 2118"/>
                  <a:gd name="T4" fmla="*/ 0 w 1475"/>
                  <a:gd name="T5" fmla="*/ 1910 h 2118"/>
                  <a:gd name="T6" fmla="*/ 54 w 1475"/>
                  <a:gd name="T7" fmla="*/ 1888 h 2118"/>
                  <a:gd name="T8" fmla="*/ 461 w 1475"/>
                  <a:gd name="T9" fmla="*/ 1949 h 2118"/>
                  <a:gd name="T10" fmla="*/ 1029 w 1475"/>
                  <a:gd name="T11" fmla="*/ 2078 h 2118"/>
                  <a:gd name="T12" fmla="*/ 1196 w 1475"/>
                  <a:gd name="T13" fmla="*/ 2111 h 2118"/>
                  <a:gd name="T14" fmla="*/ 1065 w 1475"/>
                  <a:gd name="T15" fmla="*/ 2118 h 2118"/>
                  <a:gd name="T16" fmla="*/ 839 w 1475"/>
                  <a:gd name="T17" fmla="*/ 1488 h 2118"/>
                  <a:gd name="T18" fmla="*/ 867 w 1475"/>
                  <a:gd name="T19" fmla="*/ 1422 h 2118"/>
                  <a:gd name="T20" fmla="*/ 987 w 1475"/>
                  <a:gd name="T21" fmla="*/ 1166 h 2118"/>
                  <a:gd name="T22" fmla="*/ 1179 w 1475"/>
                  <a:gd name="T23" fmla="*/ 634 h 2118"/>
                  <a:gd name="T24" fmla="*/ 1249 w 1475"/>
                  <a:gd name="T25" fmla="*/ 402 h 2118"/>
                  <a:gd name="T26" fmla="*/ 613 w 1475"/>
                  <a:gd name="T27" fmla="*/ 308 h 2118"/>
                  <a:gd name="T28" fmla="*/ 561 w 1475"/>
                  <a:gd name="T29" fmla="*/ 274 h 2118"/>
                  <a:gd name="T30" fmla="*/ 585 w 1475"/>
                  <a:gd name="T31" fmla="*/ 277 h 2118"/>
                  <a:gd name="T32" fmla="*/ 596 w 1475"/>
                  <a:gd name="T33" fmla="*/ 278 h 2118"/>
                  <a:gd name="T34" fmla="*/ 1258 w 1475"/>
                  <a:gd name="T35" fmla="*/ 373 h 2118"/>
                  <a:gd name="T36" fmla="*/ 1324 w 1475"/>
                  <a:gd name="T37" fmla="*/ 89 h 2118"/>
                  <a:gd name="T38" fmla="*/ 1402 w 1475"/>
                  <a:gd name="T39" fmla="*/ 37 h 2118"/>
                  <a:gd name="T40" fmla="*/ 1475 w 1475"/>
                  <a:gd name="T41" fmla="*/ 0 h 2118"/>
                  <a:gd name="T42" fmla="*/ 1418 w 1475"/>
                  <a:gd name="T43" fmla="*/ 28 h 2118"/>
                  <a:gd name="T44" fmla="*/ 1418 w 1475"/>
                  <a:gd name="T45" fmla="*/ 28 h 2118"/>
                  <a:gd name="T46" fmla="*/ 1418 w 1475"/>
                  <a:gd name="T47" fmla="*/ 28 h 2118"/>
                  <a:gd name="T48" fmla="*/ 1422 w 1475"/>
                  <a:gd name="T49" fmla="*/ 50 h 2118"/>
                  <a:gd name="T50" fmla="*/ 1352 w 1475"/>
                  <a:gd name="T51" fmla="*/ 81 h 2118"/>
                  <a:gd name="T52" fmla="*/ 1352 w 1475"/>
                  <a:gd name="T53" fmla="*/ 81 h 2118"/>
                  <a:gd name="T54" fmla="*/ 1352 w 1475"/>
                  <a:gd name="T55" fmla="*/ 81 h 2118"/>
                  <a:gd name="T56" fmla="*/ 1352 w 1475"/>
                  <a:gd name="T57" fmla="*/ 81 h 2118"/>
                  <a:gd name="T58" fmla="*/ 1353 w 1475"/>
                  <a:gd name="T59" fmla="*/ 82 h 2118"/>
                  <a:gd name="T60" fmla="*/ 1359 w 1475"/>
                  <a:gd name="T61" fmla="*/ 143 h 2118"/>
                  <a:gd name="T62" fmla="*/ 1325 w 1475"/>
                  <a:gd name="T63" fmla="*/ 323 h 2118"/>
                  <a:gd name="T64" fmla="*/ 1247 w 1475"/>
                  <a:gd name="T65" fmla="*/ 578 h 2118"/>
                  <a:gd name="T66" fmla="*/ 1102 w 1475"/>
                  <a:gd name="T67" fmla="*/ 1015 h 2118"/>
                  <a:gd name="T68" fmla="*/ 877 w 1475"/>
                  <a:gd name="T69" fmla="*/ 1425 h 2118"/>
                  <a:gd name="T70" fmla="*/ 874 w 1475"/>
                  <a:gd name="T71" fmla="*/ 1431 h 2118"/>
                  <a:gd name="T72" fmla="*/ 873 w 1475"/>
                  <a:gd name="T73" fmla="*/ 1432 h 2118"/>
                  <a:gd name="T74" fmla="*/ 872 w 1475"/>
                  <a:gd name="T75" fmla="*/ 1433 h 2118"/>
                  <a:gd name="T76" fmla="*/ 839 w 1475"/>
                  <a:gd name="T77" fmla="*/ 1488 h 2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5" h="2118">
                    <a:moveTo>
                      <a:pt x="1065" y="2118"/>
                    </a:moveTo>
                    <a:cubicBezTo>
                      <a:pt x="910" y="2087"/>
                      <a:pt x="760" y="2048"/>
                      <a:pt x="608" y="2012"/>
                    </a:cubicBezTo>
                    <a:cubicBezTo>
                      <a:pt x="409" y="1966"/>
                      <a:pt x="206" y="1935"/>
                      <a:pt x="0" y="1910"/>
                    </a:cubicBezTo>
                    <a:cubicBezTo>
                      <a:pt x="18" y="1903"/>
                      <a:pt x="36" y="1895"/>
                      <a:pt x="54" y="1888"/>
                    </a:cubicBezTo>
                    <a:cubicBezTo>
                      <a:pt x="192" y="1905"/>
                      <a:pt x="329" y="1923"/>
                      <a:pt x="461" y="1949"/>
                    </a:cubicBezTo>
                    <a:cubicBezTo>
                      <a:pt x="655" y="1986"/>
                      <a:pt x="839" y="2037"/>
                      <a:pt x="1029" y="2078"/>
                    </a:cubicBezTo>
                    <a:cubicBezTo>
                      <a:pt x="1083" y="2090"/>
                      <a:pt x="1139" y="2101"/>
                      <a:pt x="1196" y="2111"/>
                    </a:cubicBezTo>
                    <a:cubicBezTo>
                      <a:pt x="1153" y="2114"/>
                      <a:pt x="1108" y="2116"/>
                      <a:pt x="1065" y="2118"/>
                    </a:cubicBezTo>
                    <a:moveTo>
                      <a:pt x="839" y="1488"/>
                    </a:moveTo>
                    <a:cubicBezTo>
                      <a:pt x="847" y="1466"/>
                      <a:pt x="857" y="1444"/>
                      <a:pt x="867" y="1422"/>
                    </a:cubicBezTo>
                    <a:cubicBezTo>
                      <a:pt x="908" y="1337"/>
                      <a:pt x="950" y="1252"/>
                      <a:pt x="987" y="1166"/>
                    </a:cubicBezTo>
                    <a:cubicBezTo>
                      <a:pt x="1064" y="990"/>
                      <a:pt x="1125" y="813"/>
                      <a:pt x="1179" y="634"/>
                    </a:cubicBezTo>
                    <a:cubicBezTo>
                      <a:pt x="1203" y="557"/>
                      <a:pt x="1227" y="479"/>
                      <a:pt x="1249" y="402"/>
                    </a:cubicBezTo>
                    <a:cubicBezTo>
                      <a:pt x="1041" y="365"/>
                      <a:pt x="828" y="335"/>
                      <a:pt x="613" y="308"/>
                    </a:cubicBezTo>
                    <a:cubicBezTo>
                      <a:pt x="596" y="296"/>
                      <a:pt x="579" y="285"/>
                      <a:pt x="561" y="274"/>
                    </a:cubicBezTo>
                    <a:cubicBezTo>
                      <a:pt x="569" y="275"/>
                      <a:pt x="577" y="276"/>
                      <a:pt x="585" y="277"/>
                    </a:cubicBezTo>
                    <a:cubicBezTo>
                      <a:pt x="588" y="277"/>
                      <a:pt x="592" y="278"/>
                      <a:pt x="596" y="278"/>
                    </a:cubicBezTo>
                    <a:cubicBezTo>
                      <a:pt x="817" y="307"/>
                      <a:pt x="1041" y="334"/>
                      <a:pt x="1258" y="373"/>
                    </a:cubicBezTo>
                    <a:cubicBezTo>
                      <a:pt x="1284" y="279"/>
                      <a:pt x="1308" y="185"/>
                      <a:pt x="1324" y="89"/>
                    </a:cubicBezTo>
                    <a:cubicBezTo>
                      <a:pt x="1328" y="65"/>
                      <a:pt x="1372" y="53"/>
                      <a:pt x="1402" y="37"/>
                    </a:cubicBezTo>
                    <a:cubicBezTo>
                      <a:pt x="1425" y="24"/>
                      <a:pt x="1450" y="12"/>
                      <a:pt x="1475" y="0"/>
                    </a:cubicBezTo>
                    <a:cubicBezTo>
                      <a:pt x="1455" y="9"/>
                      <a:pt x="1436" y="19"/>
                      <a:pt x="1418" y="28"/>
                    </a:cubicBezTo>
                    <a:lnTo>
                      <a:pt x="1418" y="28"/>
                    </a:lnTo>
                    <a:lnTo>
                      <a:pt x="1418" y="28"/>
                    </a:lnTo>
                    <a:cubicBezTo>
                      <a:pt x="1419" y="36"/>
                      <a:pt x="1421" y="43"/>
                      <a:pt x="1422" y="50"/>
                    </a:cubicBezTo>
                    <a:cubicBezTo>
                      <a:pt x="1399" y="60"/>
                      <a:pt x="1375" y="71"/>
                      <a:pt x="1352" y="81"/>
                    </a:cubicBezTo>
                    <a:lnTo>
                      <a:pt x="1352" y="81"/>
                    </a:lnTo>
                    <a:lnTo>
                      <a:pt x="1352" y="81"/>
                    </a:lnTo>
                    <a:lnTo>
                      <a:pt x="1352" y="81"/>
                    </a:lnTo>
                    <a:lnTo>
                      <a:pt x="1353" y="82"/>
                    </a:lnTo>
                    <a:cubicBezTo>
                      <a:pt x="1357" y="102"/>
                      <a:pt x="1359" y="122"/>
                      <a:pt x="1359" y="143"/>
                    </a:cubicBezTo>
                    <a:cubicBezTo>
                      <a:pt x="1359" y="203"/>
                      <a:pt x="1343" y="264"/>
                      <a:pt x="1325" y="323"/>
                    </a:cubicBezTo>
                    <a:cubicBezTo>
                      <a:pt x="1300" y="408"/>
                      <a:pt x="1273" y="493"/>
                      <a:pt x="1247" y="578"/>
                    </a:cubicBezTo>
                    <a:cubicBezTo>
                      <a:pt x="1203" y="724"/>
                      <a:pt x="1159" y="870"/>
                      <a:pt x="1102" y="1015"/>
                    </a:cubicBezTo>
                    <a:cubicBezTo>
                      <a:pt x="1035" y="1153"/>
                      <a:pt x="960" y="1290"/>
                      <a:pt x="877" y="1425"/>
                    </a:cubicBezTo>
                    <a:cubicBezTo>
                      <a:pt x="876" y="1427"/>
                      <a:pt x="875" y="1429"/>
                      <a:pt x="874" y="1431"/>
                    </a:cubicBezTo>
                    <a:cubicBezTo>
                      <a:pt x="873" y="1431"/>
                      <a:pt x="873" y="1432"/>
                      <a:pt x="873" y="1432"/>
                    </a:cubicBezTo>
                    <a:cubicBezTo>
                      <a:pt x="873" y="1432"/>
                      <a:pt x="872" y="1432"/>
                      <a:pt x="872" y="1433"/>
                    </a:cubicBezTo>
                    <a:cubicBezTo>
                      <a:pt x="862" y="1450"/>
                      <a:pt x="850" y="1469"/>
                      <a:pt x="839" y="1488"/>
                    </a:cubicBezTo>
                  </a:path>
                </a:pathLst>
              </a:custGeom>
              <a:solidFill>
                <a:srgbClr val="8445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3" name="Freeform 1146">
                <a:extLst>
                  <a:ext uri="{FF2B5EF4-FFF2-40B4-BE49-F238E27FC236}">
                    <a16:creationId xmlns:a16="http://schemas.microsoft.com/office/drawing/2014/main" id="{DC275FB9-B9AC-4461-A869-AA26FFCB5F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95419" y="2430463"/>
                <a:ext cx="652463" cy="574675"/>
              </a:xfrm>
              <a:custGeom>
                <a:avLst/>
                <a:gdLst>
                  <a:gd name="T0" fmla="*/ 606 w 1309"/>
                  <a:gd name="T1" fmla="*/ 1151 h 1151"/>
                  <a:gd name="T2" fmla="*/ 594 w 1309"/>
                  <a:gd name="T3" fmla="*/ 1148 h 1151"/>
                  <a:gd name="T4" fmla="*/ 417 w 1309"/>
                  <a:gd name="T5" fmla="*/ 1132 h 1151"/>
                  <a:gd name="T6" fmla="*/ 259 w 1309"/>
                  <a:gd name="T7" fmla="*/ 1103 h 1151"/>
                  <a:gd name="T8" fmla="*/ 390 w 1309"/>
                  <a:gd name="T9" fmla="*/ 1096 h 1151"/>
                  <a:gd name="T10" fmla="*/ 667 w 1309"/>
                  <a:gd name="T11" fmla="*/ 1121 h 1151"/>
                  <a:gd name="T12" fmla="*/ 701 w 1309"/>
                  <a:gd name="T13" fmla="*/ 1121 h 1151"/>
                  <a:gd name="T14" fmla="*/ 869 w 1309"/>
                  <a:gd name="T15" fmla="*/ 1102 h 1151"/>
                  <a:gd name="T16" fmla="*/ 935 w 1309"/>
                  <a:gd name="T17" fmla="*/ 1085 h 1151"/>
                  <a:gd name="T18" fmla="*/ 1139 w 1309"/>
                  <a:gd name="T19" fmla="*/ 976 h 1151"/>
                  <a:gd name="T20" fmla="*/ 1116 w 1309"/>
                  <a:gd name="T21" fmla="*/ 1040 h 1151"/>
                  <a:gd name="T22" fmla="*/ 1097 w 1309"/>
                  <a:gd name="T23" fmla="*/ 1051 h 1151"/>
                  <a:gd name="T24" fmla="*/ 1097 w 1309"/>
                  <a:gd name="T25" fmla="*/ 1051 h 1151"/>
                  <a:gd name="T26" fmla="*/ 1097 w 1309"/>
                  <a:gd name="T27" fmla="*/ 1051 h 1151"/>
                  <a:gd name="T28" fmla="*/ 1097 w 1309"/>
                  <a:gd name="T29" fmla="*/ 1051 h 1151"/>
                  <a:gd name="T30" fmla="*/ 1097 w 1309"/>
                  <a:gd name="T31" fmla="*/ 1051 h 1151"/>
                  <a:gd name="T32" fmla="*/ 1114 w 1309"/>
                  <a:gd name="T33" fmla="*/ 1045 h 1151"/>
                  <a:gd name="T34" fmla="*/ 1087 w 1309"/>
                  <a:gd name="T35" fmla="*/ 1087 h 1151"/>
                  <a:gd name="T36" fmla="*/ 1309 w 1309"/>
                  <a:gd name="T37" fmla="*/ 983 h 1151"/>
                  <a:gd name="T38" fmla="*/ 1273 w 1309"/>
                  <a:gd name="T39" fmla="*/ 1007 h 1151"/>
                  <a:gd name="T40" fmla="*/ 1125 w 1309"/>
                  <a:gd name="T41" fmla="*/ 1075 h 1151"/>
                  <a:gd name="T42" fmla="*/ 1101 w 1309"/>
                  <a:gd name="T43" fmla="*/ 1083 h 1151"/>
                  <a:gd name="T44" fmla="*/ 749 w 1309"/>
                  <a:gd name="T45" fmla="*/ 1145 h 1151"/>
                  <a:gd name="T46" fmla="*/ 733 w 1309"/>
                  <a:gd name="T47" fmla="*/ 1146 h 1151"/>
                  <a:gd name="T48" fmla="*/ 607 w 1309"/>
                  <a:gd name="T49" fmla="*/ 1151 h 1151"/>
                  <a:gd name="T50" fmla="*/ 606 w 1309"/>
                  <a:gd name="T51" fmla="*/ 1151 h 1151"/>
                  <a:gd name="T52" fmla="*/ 422 w 1309"/>
                  <a:gd name="T53" fmla="*/ 865 h 1151"/>
                  <a:gd name="T54" fmla="*/ 299 w 1309"/>
                  <a:gd name="T55" fmla="*/ 849 h 1151"/>
                  <a:gd name="T56" fmla="*/ 14 w 1309"/>
                  <a:gd name="T57" fmla="*/ 652 h 1151"/>
                  <a:gd name="T58" fmla="*/ 33 w 1309"/>
                  <a:gd name="T59" fmla="*/ 473 h 1151"/>
                  <a:gd name="T60" fmla="*/ 66 w 1309"/>
                  <a:gd name="T61" fmla="*/ 418 h 1151"/>
                  <a:gd name="T62" fmla="*/ 32 w 1309"/>
                  <a:gd name="T63" fmla="*/ 550 h 1151"/>
                  <a:gd name="T64" fmla="*/ 145 w 1309"/>
                  <a:gd name="T65" fmla="*/ 757 h 1151"/>
                  <a:gd name="T66" fmla="*/ 156 w 1309"/>
                  <a:gd name="T67" fmla="*/ 737 h 1151"/>
                  <a:gd name="T68" fmla="*/ 168 w 1309"/>
                  <a:gd name="T69" fmla="*/ 750 h 1151"/>
                  <a:gd name="T70" fmla="*/ 408 w 1309"/>
                  <a:gd name="T71" fmla="*/ 842 h 1151"/>
                  <a:gd name="T72" fmla="*/ 607 w 1309"/>
                  <a:gd name="T73" fmla="*/ 750 h 1151"/>
                  <a:gd name="T74" fmla="*/ 423 w 1309"/>
                  <a:gd name="T75" fmla="*/ 690 h 1151"/>
                  <a:gd name="T76" fmla="*/ 418 w 1309"/>
                  <a:gd name="T77" fmla="*/ 684 h 1151"/>
                  <a:gd name="T78" fmla="*/ 420 w 1309"/>
                  <a:gd name="T79" fmla="*/ 679 h 1151"/>
                  <a:gd name="T80" fmla="*/ 432 w 1309"/>
                  <a:gd name="T81" fmla="*/ 671 h 1151"/>
                  <a:gd name="T82" fmla="*/ 418 w 1309"/>
                  <a:gd name="T83" fmla="*/ 684 h 1151"/>
                  <a:gd name="T84" fmla="*/ 446 w 1309"/>
                  <a:gd name="T85" fmla="*/ 683 h 1151"/>
                  <a:gd name="T86" fmla="*/ 635 w 1309"/>
                  <a:gd name="T87" fmla="*/ 758 h 1151"/>
                  <a:gd name="T88" fmla="*/ 710 w 1309"/>
                  <a:gd name="T89" fmla="*/ 640 h 1151"/>
                  <a:gd name="T90" fmla="*/ 715 w 1309"/>
                  <a:gd name="T91" fmla="*/ 620 h 1151"/>
                  <a:gd name="T92" fmla="*/ 716 w 1309"/>
                  <a:gd name="T93" fmla="*/ 620 h 1151"/>
                  <a:gd name="T94" fmla="*/ 731 w 1309"/>
                  <a:gd name="T95" fmla="*/ 621 h 1151"/>
                  <a:gd name="T96" fmla="*/ 732 w 1309"/>
                  <a:gd name="T97" fmla="*/ 621 h 1151"/>
                  <a:gd name="T98" fmla="*/ 700 w 1309"/>
                  <a:gd name="T99" fmla="*/ 684 h 1151"/>
                  <a:gd name="T100" fmla="*/ 655 w 1309"/>
                  <a:gd name="T101" fmla="*/ 775 h 1151"/>
                  <a:gd name="T102" fmla="*/ 472 w 1309"/>
                  <a:gd name="T103" fmla="*/ 862 h 1151"/>
                  <a:gd name="T104" fmla="*/ 422 w 1309"/>
                  <a:gd name="T105" fmla="*/ 865 h 1151"/>
                  <a:gd name="T106" fmla="*/ 467 w 1309"/>
                  <a:gd name="T107" fmla="*/ 625 h 1151"/>
                  <a:gd name="T108" fmla="*/ 481 w 1309"/>
                  <a:gd name="T109" fmla="*/ 595 h 1151"/>
                  <a:gd name="T110" fmla="*/ 481 w 1309"/>
                  <a:gd name="T111" fmla="*/ 600 h 1151"/>
                  <a:gd name="T112" fmla="*/ 467 w 1309"/>
                  <a:gd name="T113" fmla="*/ 625 h 1151"/>
                  <a:gd name="T114" fmla="*/ 68 w 1309"/>
                  <a:gd name="T115" fmla="*/ 416 h 1151"/>
                  <a:gd name="T116" fmla="*/ 71 w 1309"/>
                  <a:gd name="T117" fmla="*/ 410 h 1151"/>
                  <a:gd name="T118" fmla="*/ 296 w 1309"/>
                  <a:gd name="T119" fmla="*/ 0 h 1151"/>
                  <a:gd name="T120" fmla="*/ 296 w 1309"/>
                  <a:gd name="T121" fmla="*/ 0 h 1151"/>
                  <a:gd name="T122" fmla="*/ 71 w 1309"/>
                  <a:gd name="T123" fmla="*/ 410 h 1151"/>
                  <a:gd name="T124" fmla="*/ 68 w 1309"/>
                  <a:gd name="T125" fmla="*/ 416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09" h="1151">
                    <a:moveTo>
                      <a:pt x="606" y="1151"/>
                    </a:moveTo>
                    <a:cubicBezTo>
                      <a:pt x="601" y="1151"/>
                      <a:pt x="597" y="1150"/>
                      <a:pt x="594" y="1148"/>
                    </a:cubicBezTo>
                    <a:cubicBezTo>
                      <a:pt x="535" y="1146"/>
                      <a:pt x="476" y="1141"/>
                      <a:pt x="417" y="1132"/>
                    </a:cubicBezTo>
                    <a:cubicBezTo>
                      <a:pt x="364" y="1123"/>
                      <a:pt x="311" y="1114"/>
                      <a:pt x="259" y="1103"/>
                    </a:cubicBezTo>
                    <a:cubicBezTo>
                      <a:pt x="302" y="1101"/>
                      <a:pt x="347" y="1099"/>
                      <a:pt x="390" y="1096"/>
                    </a:cubicBezTo>
                    <a:cubicBezTo>
                      <a:pt x="481" y="1111"/>
                      <a:pt x="575" y="1121"/>
                      <a:pt x="667" y="1121"/>
                    </a:cubicBezTo>
                    <a:cubicBezTo>
                      <a:pt x="678" y="1121"/>
                      <a:pt x="690" y="1121"/>
                      <a:pt x="701" y="1121"/>
                    </a:cubicBezTo>
                    <a:cubicBezTo>
                      <a:pt x="757" y="1115"/>
                      <a:pt x="813" y="1109"/>
                      <a:pt x="869" y="1102"/>
                    </a:cubicBezTo>
                    <a:cubicBezTo>
                      <a:pt x="891" y="1097"/>
                      <a:pt x="913" y="1092"/>
                      <a:pt x="935" y="1085"/>
                    </a:cubicBezTo>
                    <a:cubicBezTo>
                      <a:pt x="1022" y="1059"/>
                      <a:pt x="1091" y="1021"/>
                      <a:pt x="1139" y="976"/>
                    </a:cubicBezTo>
                    <a:cubicBezTo>
                      <a:pt x="1135" y="997"/>
                      <a:pt x="1127" y="1019"/>
                      <a:pt x="1116" y="1040"/>
                    </a:cubicBezTo>
                    <a:cubicBezTo>
                      <a:pt x="1110" y="1043"/>
                      <a:pt x="1104" y="1047"/>
                      <a:pt x="1097" y="1051"/>
                    </a:cubicBezTo>
                    <a:lnTo>
                      <a:pt x="1097" y="1051"/>
                    </a:lnTo>
                    <a:lnTo>
                      <a:pt x="1097" y="1051"/>
                    </a:lnTo>
                    <a:lnTo>
                      <a:pt x="1097" y="1051"/>
                    </a:lnTo>
                    <a:lnTo>
                      <a:pt x="1097" y="1051"/>
                    </a:lnTo>
                    <a:cubicBezTo>
                      <a:pt x="1103" y="1049"/>
                      <a:pt x="1108" y="1047"/>
                      <a:pt x="1114" y="1045"/>
                    </a:cubicBezTo>
                    <a:cubicBezTo>
                      <a:pt x="1106" y="1059"/>
                      <a:pt x="1097" y="1073"/>
                      <a:pt x="1087" y="1087"/>
                    </a:cubicBezTo>
                    <a:cubicBezTo>
                      <a:pt x="1172" y="1061"/>
                      <a:pt x="1247" y="1028"/>
                      <a:pt x="1309" y="983"/>
                    </a:cubicBezTo>
                    <a:cubicBezTo>
                      <a:pt x="1297" y="991"/>
                      <a:pt x="1286" y="999"/>
                      <a:pt x="1273" y="1007"/>
                    </a:cubicBezTo>
                    <a:cubicBezTo>
                      <a:pt x="1229" y="1034"/>
                      <a:pt x="1179" y="1056"/>
                      <a:pt x="1125" y="1075"/>
                    </a:cubicBezTo>
                    <a:cubicBezTo>
                      <a:pt x="1117" y="1078"/>
                      <a:pt x="1109" y="1080"/>
                      <a:pt x="1101" y="1083"/>
                    </a:cubicBezTo>
                    <a:cubicBezTo>
                      <a:pt x="995" y="1116"/>
                      <a:pt x="874" y="1135"/>
                      <a:pt x="749" y="1145"/>
                    </a:cubicBezTo>
                    <a:cubicBezTo>
                      <a:pt x="744" y="1145"/>
                      <a:pt x="739" y="1146"/>
                      <a:pt x="733" y="1146"/>
                    </a:cubicBezTo>
                    <a:cubicBezTo>
                      <a:pt x="691" y="1149"/>
                      <a:pt x="649" y="1150"/>
                      <a:pt x="607" y="1151"/>
                    </a:cubicBezTo>
                    <a:cubicBezTo>
                      <a:pt x="606" y="1151"/>
                      <a:pt x="606" y="1151"/>
                      <a:pt x="606" y="1151"/>
                    </a:cubicBezTo>
                    <a:moveTo>
                      <a:pt x="422" y="865"/>
                    </a:moveTo>
                    <a:cubicBezTo>
                      <a:pt x="380" y="865"/>
                      <a:pt x="337" y="859"/>
                      <a:pt x="299" y="849"/>
                    </a:cubicBezTo>
                    <a:cubicBezTo>
                      <a:pt x="144" y="820"/>
                      <a:pt x="37" y="747"/>
                      <a:pt x="14" y="652"/>
                    </a:cubicBezTo>
                    <a:cubicBezTo>
                      <a:pt x="0" y="591"/>
                      <a:pt x="11" y="532"/>
                      <a:pt x="33" y="473"/>
                    </a:cubicBezTo>
                    <a:cubicBezTo>
                      <a:pt x="44" y="454"/>
                      <a:pt x="56" y="435"/>
                      <a:pt x="66" y="418"/>
                    </a:cubicBezTo>
                    <a:cubicBezTo>
                      <a:pt x="50" y="461"/>
                      <a:pt x="30" y="504"/>
                      <a:pt x="32" y="550"/>
                    </a:cubicBezTo>
                    <a:cubicBezTo>
                      <a:pt x="36" y="624"/>
                      <a:pt x="66" y="699"/>
                      <a:pt x="145" y="757"/>
                    </a:cubicBezTo>
                    <a:cubicBezTo>
                      <a:pt x="147" y="751"/>
                      <a:pt x="151" y="744"/>
                      <a:pt x="156" y="737"/>
                    </a:cubicBezTo>
                    <a:cubicBezTo>
                      <a:pt x="159" y="741"/>
                      <a:pt x="163" y="746"/>
                      <a:pt x="168" y="750"/>
                    </a:cubicBezTo>
                    <a:cubicBezTo>
                      <a:pt x="216" y="794"/>
                      <a:pt x="310" y="835"/>
                      <a:pt x="408" y="842"/>
                    </a:cubicBezTo>
                    <a:cubicBezTo>
                      <a:pt x="490" y="839"/>
                      <a:pt x="636" y="808"/>
                      <a:pt x="607" y="750"/>
                    </a:cubicBezTo>
                    <a:cubicBezTo>
                      <a:pt x="585" y="707"/>
                      <a:pt x="499" y="690"/>
                      <a:pt x="423" y="690"/>
                    </a:cubicBezTo>
                    <a:cubicBezTo>
                      <a:pt x="417" y="690"/>
                      <a:pt x="415" y="686"/>
                      <a:pt x="418" y="684"/>
                    </a:cubicBezTo>
                    <a:cubicBezTo>
                      <a:pt x="417" y="682"/>
                      <a:pt x="418" y="680"/>
                      <a:pt x="420" y="679"/>
                    </a:cubicBezTo>
                    <a:cubicBezTo>
                      <a:pt x="424" y="677"/>
                      <a:pt x="428" y="674"/>
                      <a:pt x="432" y="671"/>
                    </a:cubicBezTo>
                    <a:cubicBezTo>
                      <a:pt x="428" y="676"/>
                      <a:pt x="423" y="680"/>
                      <a:pt x="418" y="684"/>
                    </a:cubicBezTo>
                    <a:cubicBezTo>
                      <a:pt x="428" y="683"/>
                      <a:pt x="437" y="683"/>
                      <a:pt x="446" y="683"/>
                    </a:cubicBezTo>
                    <a:cubicBezTo>
                      <a:pt x="532" y="683"/>
                      <a:pt x="608" y="713"/>
                      <a:pt x="635" y="758"/>
                    </a:cubicBezTo>
                    <a:cubicBezTo>
                      <a:pt x="662" y="719"/>
                      <a:pt x="687" y="680"/>
                      <a:pt x="710" y="640"/>
                    </a:cubicBezTo>
                    <a:cubicBezTo>
                      <a:pt x="692" y="637"/>
                      <a:pt x="693" y="620"/>
                      <a:pt x="715" y="620"/>
                    </a:cubicBezTo>
                    <a:cubicBezTo>
                      <a:pt x="715" y="620"/>
                      <a:pt x="716" y="620"/>
                      <a:pt x="716" y="620"/>
                    </a:cubicBezTo>
                    <a:cubicBezTo>
                      <a:pt x="721" y="620"/>
                      <a:pt x="726" y="620"/>
                      <a:pt x="731" y="621"/>
                    </a:cubicBezTo>
                    <a:cubicBezTo>
                      <a:pt x="732" y="621"/>
                      <a:pt x="732" y="621"/>
                      <a:pt x="732" y="621"/>
                    </a:cubicBezTo>
                    <a:cubicBezTo>
                      <a:pt x="720" y="642"/>
                      <a:pt x="709" y="663"/>
                      <a:pt x="700" y="684"/>
                    </a:cubicBezTo>
                    <a:cubicBezTo>
                      <a:pt x="686" y="713"/>
                      <a:pt x="678" y="746"/>
                      <a:pt x="655" y="775"/>
                    </a:cubicBezTo>
                    <a:cubicBezTo>
                      <a:pt x="640" y="820"/>
                      <a:pt x="556" y="857"/>
                      <a:pt x="472" y="862"/>
                    </a:cubicBezTo>
                    <a:cubicBezTo>
                      <a:pt x="456" y="864"/>
                      <a:pt x="439" y="865"/>
                      <a:pt x="422" y="865"/>
                    </a:cubicBezTo>
                    <a:moveTo>
                      <a:pt x="467" y="625"/>
                    </a:moveTo>
                    <a:cubicBezTo>
                      <a:pt x="472" y="615"/>
                      <a:pt x="476" y="604"/>
                      <a:pt x="481" y="595"/>
                    </a:cubicBezTo>
                    <a:cubicBezTo>
                      <a:pt x="482" y="597"/>
                      <a:pt x="482" y="598"/>
                      <a:pt x="481" y="600"/>
                    </a:cubicBezTo>
                    <a:cubicBezTo>
                      <a:pt x="476" y="608"/>
                      <a:pt x="472" y="617"/>
                      <a:pt x="467" y="625"/>
                    </a:cubicBezTo>
                    <a:close/>
                    <a:moveTo>
                      <a:pt x="68" y="416"/>
                    </a:moveTo>
                    <a:cubicBezTo>
                      <a:pt x="69" y="414"/>
                      <a:pt x="70" y="412"/>
                      <a:pt x="71" y="410"/>
                    </a:cubicBezTo>
                    <a:cubicBezTo>
                      <a:pt x="154" y="275"/>
                      <a:pt x="229" y="138"/>
                      <a:pt x="296" y="0"/>
                    </a:cubicBezTo>
                    <a:lnTo>
                      <a:pt x="296" y="0"/>
                    </a:lnTo>
                    <a:cubicBezTo>
                      <a:pt x="229" y="138"/>
                      <a:pt x="154" y="275"/>
                      <a:pt x="71" y="410"/>
                    </a:cubicBezTo>
                    <a:cubicBezTo>
                      <a:pt x="70" y="412"/>
                      <a:pt x="69" y="414"/>
                      <a:pt x="68" y="416"/>
                    </a:cubicBezTo>
                    <a:close/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4" name="Freeform 1147">
                <a:extLst>
                  <a:ext uri="{FF2B5EF4-FFF2-40B4-BE49-F238E27FC236}">
                    <a16:creationId xmlns:a16="http://schemas.microsoft.com/office/drawing/2014/main" id="{E44D7EF2-A8AC-4E06-A7E6-0DAD66672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7169" y="2638425"/>
                <a:ext cx="1588" cy="0"/>
              </a:xfrm>
              <a:custGeom>
                <a:avLst/>
                <a:gdLst>
                  <a:gd name="T0" fmla="*/ 0 w 2"/>
                  <a:gd name="T1" fmla="*/ 2 h 2"/>
                  <a:gd name="T2" fmla="*/ 1 w 2"/>
                  <a:gd name="T3" fmla="*/ 1 h 2"/>
                  <a:gd name="T4" fmla="*/ 2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2" y="0"/>
                    </a:cubicBezTo>
                    <a:cubicBezTo>
                      <a:pt x="1" y="0"/>
                      <a:pt x="1" y="1"/>
                      <a:pt x="0" y="2"/>
                    </a:cubicBezTo>
                    <a:close/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5" name="Freeform 1148">
                <a:extLst>
                  <a:ext uri="{FF2B5EF4-FFF2-40B4-BE49-F238E27FC236}">
                    <a16:creationId xmlns:a16="http://schemas.microsoft.com/office/drawing/2014/main" id="{15961EF5-1672-4136-8198-615A360122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09706" y="1860550"/>
                <a:ext cx="1092200" cy="1112838"/>
              </a:xfrm>
              <a:custGeom>
                <a:avLst/>
                <a:gdLst>
                  <a:gd name="T0" fmla="*/ 1084 w 2188"/>
                  <a:gd name="T1" fmla="*/ 2189 h 2231"/>
                  <a:gd name="T2" fmla="*/ 1667 w 2188"/>
                  <a:gd name="T3" fmla="*/ 1508 h 2231"/>
                  <a:gd name="T4" fmla="*/ 2146 w 2188"/>
                  <a:gd name="T5" fmla="*/ 370 h 2231"/>
                  <a:gd name="T6" fmla="*/ 2146 w 2188"/>
                  <a:gd name="T7" fmla="*/ 370 h 2231"/>
                  <a:gd name="T8" fmla="*/ 2146 w 2188"/>
                  <a:gd name="T9" fmla="*/ 370 h 2231"/>
                  <a:gd name="T10" fmla="*/ 1380 w 2188"/>
                  <a:gd name="T11" fmla="*/ 30 h 2231"/>
                  <a:gd name="T12" fmla="*/ 586 w 2188"/>
                  <a:gd name="T13" fmla="*/ 179 h 2231"/>
                  <a:gd name="T14" fmla="*/ 639 w 2188"/>
                  <a:gd name="T15" fmla="*/ 129 h 2231"/>
                  <a:gd name="T16" fmla="*/ 1310 w 2188"/>
                  <a:gd name="T17" fmla="*/ 0 h 2231"/>
                  <a:gd name="T18" fmla="*/ 2184 w 2188"/>
                  <a:gd name="T19" fmla="*/ 349 h 2231"/>
                  <a:gd name="T20" fmla="*/ 2115 w 2188"/>
                  <a:gd name="T21" fmla="*/ 596 h 2231"/>
                  <a:gd name="T22" fmla="*/ 1695 w 2188"/>
                  <a:gd name="T23" fmla="*/ 1558 h 2231"/>
                  <a:gd name="T24" fmla="*/ 1279 w 2188"/>
                  <a:gd name="T25" fmla="*/ 2127 h 2231"/>
                  <a:gd name="T26" fmla="*/ 1057 w 2188"/>
                  <a:gd name="T27" fmla="*/ 2231 h 2231"/>
                  <a:gd name="T28" fmla="*/ 1109 w 2188"/>
                  <a:gd name="T29" fmla="*/ 2120 h 2231"/>
                  <a:gd name="T30" fmla="*/ 1060 w 2188"/>
                  <a:gd name="T31" fmla="*/ 1742 h 2231"/>
                  <a:gd name="T32" fmla="*/ 702 w 2188"/>
                  <a:gd name="T33" fmla="*/ 1765 h 2231"/>
                  <a:gd name="T34" fmla="*/ 686 w 2188"/>
                  <a:gd name="T35" fmla="*/ 1764 h 2231"/>
                  <a:gd name="T36" fmla="*/ 680 w 2188"/>
                  <a:gd name="T37" fmla="*/ 1784 h 2231"/>
                  <a:gd name="T38" fmla="*/ 416 w 2188"/>
                  <a:gd name="T39" fmla="*/ 1827 h 2231"/>
                  <a:gd name="T40" fmla="*/ 402 w 2188"/>
                  <a:gd name="T41" fmla="*/ 1815 h 2231"/>
                  <a:gd name="T42" fmla="*/ 451 w 2188"/>
                  <a:gd name="T43" fmla="*/ 1744 h 2231"/>
                  <a:gd name="T44" fmla="*/ 456 w 2188"/>
                  <a:gd name="T45" fmla="*/ 1730 h 2231"/>
                  <a:gd name="T46" fmla="*/ 237 w 2188"/>
                  <a:gd name="T47" fmla="*/ 1721 h 2231"/>
                  <a:gd name="T48" fmla="*/ 115 w 2188"/>
                  <a:gd name="T49" fmla="*/ 1901 h 2231"/>
                  <a:gd name="T50" fmla="*/ 36 w 2188"/>
                  <a:gd name="T51" fmla="*/ 1562 h 2231"/>
                  <a:gd name="T52" fmla="*/ 41 w 2188"/>
                  <a:gd name="T53" fmla="*/ 1554 h 2231"/>
                  <a:gd name="T54" fmla="*/ 246 w 2188"/>
                  <a:gd name="T55" fmla="*/ 1195 h 2231"/>
                  <a:gd name="T56" fmla="*/ 35 w 2188"/>
                  <a:gd name="T57" fmla="*/ 1690 h 2231"/>
                  <a:gd name="T58" fmla="*/ 31 w 2188"/>
                  <a:gd name="T59" fmla="*/ 1737 h 2231"/>
                  <a:gd name="T60" fmla="*/ 58 w 2188"/>
                  <a:gd name="T61" fmla="*/ 1843 h 2231"/>
                  <a:gd name="T62" fmla="*/ 58 w 2188"/>
                  <a:gd name="T63" fmla="*/ 1843 h 2231"/>
                  <a:gd name="T64" fmla="*/ 58 w 2188"/>
                  <a:gd name="T65" fmla="*/ 1843 h 2231"/>
                  <a:gd name="T66" fmla="*/ 58 w 2188"/>
                  <a:gd name="T67" fmla="*/ 1842 h 2231"/>
                  <a:gd name="T68" fmla="*/ 58 w 2188"/>
                  <a:gd name="T69" fmla="*/ 1840 h 2231"/>
                  <a:gd name="T70" fmla="*/ 59 w 2188"/>
                  <a:gd name="T71" fmla="*/ 1832 h 2231"/>
                  <a:gd name="T72" fmla="*/ 173 w 2188"/>
                  <a:gd name="T73" fmla="*/ 1713 h 2231"/>
                  <a:gd name="T74" fmla="*/ 187 w 2188"/>
                  <a:gd name="T75" fmla="*/ 1706 h 2231"/>
                  <a:gd name="T76" fmla="*/ 940 w 2188"/>
                  <a:gd name="T77" fmla="*/ 1659 h 2231"/>
                  <a:gd name="T78" fmla="*/ 1215 w 2188"/>
                  <a:gd name="T79" fmla="*/ 1851 h 2231"/>
                  <a:gd name="T80" fmla="*/ 1214 w 2188"/>
                  <a:gd name="T81" fmla="*/ 2054 h 2231"/>
                  <a:gd name="T82" fmla="*/ 449 w 2188"/>
                  <a:gd name="T83" fmla="*/ 1822 h 2231"/>
                  <a:gd name="T84" fmla="*/ 707 w 2188"/>
                  <a:gd name="T85" fmla="*/ 1655 h 2231"/>
                  <a:gd name="T86" fmla="*/ 645 w 2188"/>
                  <a:gd name="T87" fmla="*/ 1653 h 2231"/>
                  <a:gd name="T88" fmla="*/ 479 w 2188"/>
                  <a:gd name="T89" fmla="*/ 1768 h 2231"/>
                  <a:gd name="T90" fmla="*/ 449 w 2188"/>
                  <a:gd name="T91" fmla="*/ 1822 h 2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88" h="2231">
                    <a:moveTo>
                      <a:pt x="1057" y="2231"/>
                    </a:moveTo>
                    <a:cubicBezTo>
                      <a:pt x="1067" y="2217"/>
                      <a:pt x="1076" y="2203"/>
                      <a:pt x="1084" y="2189"/>
                    </a:cubicBezTo>
                    <a:cubicBezTo>
                      <a:pt x="1164" y="2159"/>
                      <a:pt x="1231" y="2120"/>
                      <a:pt x="1280" y="2073"/>
                    </a:cubicBezTo>
                    <a:cubicBezTo>
                      <a:pt x="1460" y="1898"/>
                      <a:pt x="1568" y="1700"/>
                      <a:pt x="1667" y="1508"/>
                    </a:cubicBezTo>
                    <a:cubicBezTo>
                      <a:pt x="1767" y="1313"/>
                      <a:pt x="1998" y="794"/>
                      <a:pt x="2062" y="600"/>
                    </a:cubicBezTo>
                    <a:cubicBezTo>
                      <a:pt x="2087" y="523"/>
                      <a:pt x="2139" y="440"/>
                      <a:pt x="2146" y="370"/>
                    </a:cubicBezTo>
                    <a:lnTo>
                      <a:pt x="2146" y="370"/>
                    </a:lnTo>
                    <a:lnTo>
                      <a:pt x="2146" y="370"/>
                    </a:lnTo>
                    <a:lnTo>
                      <a:pt x="2146" y="370"/>
                    </a:lnTo>
                    <a:lnTo>
                      <a:pt x="2146" y="370"/>
                    </a:lnTo>
                    <a:cubicBezTo>
                      <a:pt x="2089" y="262"/>
                      <a:pt x="1997" y="183"/>
                      <a:pt x="1825" y="116"/>
                    </a:cubicBezTo>
                    <a:cubicBezTo>
                      <a:pt x="1694" y="66"/>
                      <a:pt x="1540" y="35"/>
                      <a:pt x="1380" y="30"/>
                    </a:cubicBezTo>
                    <a:cubicBezTo>
                      <a:pt x="1359" y="30"/>
                      <a:pt x="1339" y="29"/>
                      <a:pt x="1319" y="29"/>
                    </a:cubicBezTo>
                    <a:cubicBezTo>
                      <a:pt x="1043" y="29"/>
                      <a:pt x="800" y="89"/>
                      <a:pt x="586" y="179"/>
                    </a:cubicBezTo>
                    <a:cubicBezTo>
                      <a:pt x="585" y="172"/>
                      <a:pt x="583" y="165"/>
                      <a:pt x="582" y="157"/>
                    </a:cubicBezTo>
                    <a:cubicBezTo>
                      <a:pt x="600" y="148"/>
                      <a:pt x="619" y="138"/>
                      <a:pt x="639" y="129"/>
                    </a:cubicBezTo>
                    <a:cubicBezTo>
                      <a:pt x="642" y="128"/>
                      <a:pt x="645" y="126"/>
                      <a:pt x="648" y="125"/>
                    </a:cubicBezTo>
                    <a:cubicBezTo>
                      <a:pt x="830" y="44"/>
                      <a:pt x="1072" y="0"/>
                      <a:pt x="1310" y="0"/>
                    </a:cubicBezTo>
                    <a:cubicBezTo>
                      <a:pt x="1346" y="0"/>
                      <a:pt x="1382" y="1"/>
                      <a:pt x="1417" y="3"/>
                    </a:cubicBezTo>
                    <a:cubicBezTo>
                      <a:pt x="1798" y="25"/>
                      <a:pt x="2065" y="160"/>
                      <a:pt x="2184" y="349"/>
                    </a:cubicBezTo>
                    <a:cubicBezTo>
                      <a:pt x="2187" y="353"/>
                      <a:pt x="2188" y="360"/>
                      <a:pt x="2188" y="369"/>
                    </a:cubicBezTo>
                    <a:cubicBezTo>
                      <a:pt x="2188" y="420"/>
                      <a:pt x="2143" y="530"/>
                      <a:pt x="2115" y="596"/>
                    </a:cubicBezTo>
                    <a:cubicBezTo>
                      <a:pt x="2070" y="705"/>
                      <a:pt x="2025" y="809"/>
                      <a:pt x="1983" y="918"/>
                    </a:cubicBezTo>
                    <a:cubicBezTo>
                      <a:pt x="1900" y="1131"/>
                      <a:pt x="1806" y="1349"/>
                      <a:pt x="1695" y="1558"/>
                    </a:cubicBezTo>
                    <a:cubicBezTo>
                      <a:pt x="1641" y="1662"/>
                      <a:pt x="1582" y="1764"/>
                      <a:pt x="1511" y="1865"/>
                    </a:cubicBezTo>
                    <a:cubicBezTo>
                      <a:pt x="1448" y="1953"/>
                      <a:pt x="1384" y="2051"/>
                      <a:pt x="1279" y="2127"/>
                    </a:cubicBezTo>
                    <a:lnTo>
                      <a:pt x="1279" y="2127"/>
                    </a:lnTo>
                    <a:cubicBezTo>
                      <a:pt x="1217" y="2172"/>
                      <a:pt x="1142" y="2205"/>
                      <a:pt x="1057" y="2231"/>
                    </a:cubicBezTo>
                    <a:moveTo>
                      <a:pt x="1086" y="2184"/>
                    </a:moveTo>
                    <a:cubicBezTo>
                      <a:pt x="1097" y="2163"/>
                      <a:pt x="1105" y="2141"/>
                      <a:pt x="1109" y="2120"/>
                    </a:cubicBezTo>
                    <a:cubicBezTo>
                      <a:pt x="1148" y="2084"/>
                      <a:pt x="1172" y="2043"/>
                      <a:pt x="1180" y="2000"/>
                    </a:cubicBezTo>
                    <a:cubicBezTo>
                      <a:pt x="1196" y="1915"/>
                      <a:pt x="1171" y="1807"/>
                      <a:pt x="1060" y="1742"/>
                    </a:cubicBezTo>
                    <a:cubicBezTo>
                      <a:pt x="982" y="1695"/>
                      <a:pt x="871" y="1668"/>
                      <a:pt x="757" y="1658"/>
                    </a:cubicBezTo>
                    <a:cubicBezTo>
                      <a:pt x="742" y="1694"/>
                      <a:pt x="722" y="1729"/>
                      <a:pt x="702" y="1765"/>
                    </a:cubicBezTo>
                    <a:cubicBezTo>
                      <a:pt x="702" y="1765"/>
                      <a:pt x="702" y="1765"/>
                      <a:pt x="701" y="1765"/>
                    </a:cubicBezTo>
                    <a:cubicBezTo>
                      <a:pt x="696" y="1764"/>
                      <a:pt x="691" y="1764"/>
                      <a:pt x="686" y="1764"/>
                    </a:cubicBezTo>
                    <a:cubicBezTo>
                      <a:pt x="686" y="1764"/>
                      <a:pt x="685" y="1764"/>
                      <a:pt x="685" y="1764"/>
                    </a:cubicBezTo>
                    <a:cubicBezTo>
                      <a:pt x="663" y="1764"/>
                      <a:pt x="662" y="1781"/>
                      <a:pt x="680" y="1784"/>
                    </a:cubicBezTo>
                    <a:cubicBezTo>
                      <a:pt x="657" y="1824"/>
                      <a:pt x="632" y="1863"/>
                      <a:pt x="605" y="1902"/>
                    </a:cubicBezTo>
                    <a:cubicBezTo>
                      <a:pt x="578" y="1857"/>
                      <a:pt x="502" y="1827"/>
                      <a:pt x="416" y="1827"/>
                    </a:cubicBezTo>
                    <a:cubicBezTo>
                      <a:pt x="407" y="1827"/>
                      <a:pt x="398" y="1827"/>
                      <a:pt x="388" y="1828"/>
                    </a:cubicBezTo>
                    <a:cubicBezTo>
                      <a:pt x="393" y="1824"/>
                      <a:pt x="398" y="1820"/>
                      <a:pt x="402" y="1815"/>
                    </a:cubicBezTo>
                    <a:cubicBezTo>
                      <a:pt x="418" y="1802"/>
                      <a:pt x="428" y="1785"/>
                      <a:pt x="437" y="1769"/>
                    </a:cubicBezTo>
                    <a:cubicBezTo>
                      <a:pt x="442" y="1761"/>
                      <a:pt x="446" y="1752"/>
                      <a:pt x="451" y="1744"/>
                    </a:cubicBezTo>
                    <a:cubicBezTo>
                      <a:pt x="452" y="1742"/>
                      <a:pt x="452" y="1741"/>
                      <a:pt x="451" y="1739"/>
                    </a:cubicBezTo>
                    <a:cubicBezTo>
                      <a:pt x="453" y="1736"/>
                      <a:pt x="454" y="1733"/>
                      <a:pt x="456" y="1730"/>
                    </a:cubicBezTo>
                    <a:cubicBezTo>
                      <a:pt x="470" y="1707"/>
                      <a:pt x="482" y="1682"/>
                      <a:pt x="501" y="1660"/>
                    </a:cubicBezTo>
                    <a:cubicBezTo>
                      <a:pt x="405" y="1669"/>
                      <a:pt x="311" y="1688"/>
                      <a:pt x="237" y="1721"/>
                    </a:cubicBezTo>
                    <a:cubicBezTo>
                      <a:pt x="148" y="1761"/>
                      <a:pt x="78" y="1820"/>
                      <a:pt x="126" y="1881"/>
                    </a:cubicBezTo>
                    <a:cubicBezTo>
                      <a:pt x="121" y="1888"/>
                      <a:pt x="117" y="1895"/>
                      <a:pt x="115" y="1901"/>
                    </a:cubicBezTo>
                    <a:cubicBezTo>
                      <a:pt x="36" y="1843"/>
                      <a:pt x="6" y="1768"/>
                      <a:pt x="2" y="1694"/>
                    </a:cubicBezTo>
                    <a:cubicBezTo>
                      <a:pt x="0" y="1648"/>
                      <a:pt x="20" y="1605"/>
                      <a:pt x="36" y="1562"/>
                    </a:cubicBezTo>
                    <a:cubicBezTo>
                      <a:pt x="37" y="1561"/>
                      <a:pt x="37" y="1560"/>
                      <a:pt x="38" y="1560"/>
                    </a:cubicBezTo>
                    <a:cubicBezTo>
                      <a:pt x="39" y="1558"/>
                      <a:pt x="40" y="1556"/>
                      <a:pt x="41" y="1554"/>
                    </a:cubicBezTo>
                    <a:cubicBezTo>
                      <a:pt x="124" y="1419"/>
                      <a:pt x="199" y="1282"/>
                      <a:pt x="266" y="1144"/>
                    </a:cubicBezTo>
                    <a:cubicBezTo>
                      <a:pt x="260" y="1161"/>
                      <a:pt x="253" y="1178"/>
                      <a:pt x="246" y="1195"/>
                    </a:cubicBezTo>
                    <a:cubicBezTo>
                      <a:pt x="212" y="1277"/>
                      <a:pt x="177" y="1359"/>
                      <a:pt x="137" y="1440"/>
                    </a:cubicBezTo>
                    <a:cubicBezTo>
                      <a:pt x="98" y="1522"/>
                      <a:pt x="48" y="1606"/>
                      <a:pt x="35" y="1690"/>
                    </a:cubicBezTo>
                    <a:cubicBezTo>
                      <a:pt x="32" y="1706"/>
                      <a:pt x="31" y="1721"/>
                      <a:pt x="31" y="1737"/>
                    </a:cubicBezTo>
                    <a:lnTo>
                      <a:pt x="31" y="1737"/>
                    </a:lnTo>
                    <a:cubicBezTo>
                      <a:pt x="31" y="1773"/>
                      <a:pt x="38" y="1809"/>
                      <a:pt x="58" y="1843"/>
                    </a:cubicBezTo>
                    <a:lnTo>
                      <a:pt x="58" y="1843"/>
                    </a:lnTo>
                    <a:lnTo>
                      <a:pt x="58" y="1843"/>
                    </a:lnTo>
                    <a:lnTo>
                      <a:pt x="58" y="1843"/>
                    </a:lnTo>
                    <a:lnTo>
                      <a:pt x="58" y="1843"/>
                    </a:lnTo>
                    <a:lnTo>
                      <a:pt x="58" y="1843"/>
                    </a:lnTo>
                    <a:cubicBezTo>
                      <a:pt x="58" y="1843"/>
                      <a:pt x="58" y="1843"/>
                      <a:pt x="58" y="1842"/>
                    </a:cubicBezTo>
                    <a:cubicBezTo>
                      <a:pt x="58" y="1842"/>
                      <a:pt x="58" y="1842"/>
                      <a:pt x="58" y="1842"/>
                    </a:cubicBezTo>
                    <a:lnTo>
                      <a:pt x="58" y="1842"/>
                    </a:lnTo>
                    <a:cubicBezTo>
                      <a:pt x="58" y="1841"/>
                      <a:pt x="58" y="1840"/>
                      <a:pt x="58" y="1840"/>
                    </a:cubicBezTo>
                    <a:cubicBezTo>
                      <a:pt x="58" y="1837"/>
                      <a:pt x="58" y="1835"/>
                      <a:pt x="59" y="1832"/>
                    </a:cubicBezTo>
                    <a:cubicBezTo>
                      <a:pt x="59" y="1832"/>
                      <a:pt x="59" y="1832"/>
                      <a:pt x="59" y="1832"/>
                    </a:cubicBezTo>
                    <a:cubicBezTo>
                      <a:pt x="59" y="1832"/>
                      <a:pt x="59" y="1832"/>
                      <a:pt x="59" y="1832"/>
                    </a:cubicBezTo>
                    <a:cubicBezTo>
                      <a:pt x="63" y="1786"/>
                      <a:pt x="109" y="1745"/>
                      <a:pt x="173" y="1713"/>
                    </a:cubicBezTo>
                    <a:cubicBezTo>
                      <a:pt x="173" y="1713"/>
                      <a:pt x="173" y="1713"/>
                      <a:pt x="173" y="1713"/>
                    </a:cubicBezTo>
                    <a:cubicBezTo>
                      <a:pt x="177" y="1711"/>
                      <a:pt x="182" y="1708"/>
                      <a:pt x="187" y="1706"/>
                    </a:cubicBezTo>
                    <a:cubicBezTo>
                      <a:pt x="309" y="1652"/>
                      <a:pt x="474" y="1623"/>
                      <a:pt x="638" y="1623"/>
                    </a:cubicBezTo>
                    <a:cubicBezTo>
                      <a:pt x="744" y="1623"/>
                      <a:pt x="848" y="1635"/>
                      <a:pt x="940" y="1659"/>
                    </a:cubicBezTo>
                    <a:cubicBezTo>
                      <a:pt x="1084" y="1697"/>
                      <a:pt x="1175" y="1769"/>
                      <a:pt x="1216" y="1851"/>
                    </a:cubicBezTo>
                    <a:cubicBezTo>
                      <a:pt x="1215" y="1851"/>
                      <a:pt x="1215" y="1851"/>
                      <a:pt x="1215" y="1851"/>
                    </a:cubicBezTo>
                    <a:cubicBezTo>
                      <a:pt x="1248" y="1917"/>
                      <a:pt x="1247" y="1990"/>
                      <a:pt x="1214" y="2054"/>
                    </a:cubicBezTo>
                    <a:lnTo>
                      <a:pt x="1214" y="2054"/>
                    </a:lnTo>
                    <a:cubicBezTo>
                      <a:pt x="1188" y="2106"/>
                      <a:pt x="1143" y="2149"/>
                      <a:pt x="1086" y="2184"/>
                    </a:cubicBezTo>
                    <a:moveTo>
                      <a:pt x="449" y="1822"/>
                    </a:moveTo>
                    <a:cubicBezTo>
                      <a:pt x="515" y="1822"/>
                      <a:pt x="583" y="1838"/>
                      <a:pt x="613" y="1869"/>
                    </a:cubicBezTo>
                    <a:cubicBezTo>
                      <a:pt x="641" y="1798"/>
                      <a:pt x="655" y="1723"/>
                      <a:pt x="707" y="1655"/>
                    </a:cubicBezTo>
                    <a:cubicBezTo>
                      <a:pt x="693" y="1654"/>
                      <a:pt x="678" y="1653"/>
                      <a:pt x="663" y="1653"/>
                    </a:cubicBezTo>
                    <a:cubicBezTo>
                      <a:pt x="657" y="1653"/>
                      <a:pt x="651" y="1653"/>
                      <a:pt x="645" y="1653"/>
                    </a:cubicBezTo>
                    <a:cubicBezTo>
                      <a:pt x="616" y="1653"/>
                      <a:pt x="586" y="1654"/>
                      <a:pt x="556" y="1656"/>
                    </a:cubicBezTo>
                    <a:cubicBezTo>
                      <a:pt x="532" y="1693"/>
                      <a:pt x="508" y="1732"/>
                      <a:pt x="479" y="1768"/>
                    </a:cubicBezTo>
                    <a:cubicBezTo>
                      <a:pt x="467" y="1785"/>
                      <a:pt x="453" y="1808"/>
                      <a:pt x="427" y="1823"/>
                    </a:cubicBezTo>
                    <a:cubicBezTo>
                      <a:pt x="434" y="1822"/>
                      <a:pt x="442" y="1822"/>
                      <a:pt x="449" y="1822"/>
                    </a:cubicBezTo>
                  </a:path>
                </a:pathLst>
              </a:custGeom>
              <a:solidFill>
                <a:srgbClr val="7531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6" name="Freeform 1149">
                <a:extLst>
                  <a:ext uri="{FF2B5EF4-FFF2-40B4-BE49-F238E27FC236}">
                    <a16:creationId xmlns:a16="http://schemas.microsoft.com/office/drawing/2014/main" id="{58B7B532-B51D-4F68-8207-E965BF54E2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96256" y="1922463"/>
                <a:ext cx="931863" cy="923925"/>
              </a:xfrm>
              <a:custGeom>
                <a:avLst/>
                <a:gdLst>
                  <a:gd name="T0" fmla="*/ 821 w 1869"/>
                  <a:gd name="T1" fmla="*/ 1852 h 1852"/>
                  <a:gd name="T2" fmla="*/ 883 w 1869"/>
                  <a:gd name="T3" fmla="*/ 1812 h 1852"/>
                  <a:gd name="T4" fmla="*/ 821 w 1869"/>
                  <a:gd name="T5" fmla="*/ 1852 h 1852"/>
                  <a:gd name="T6" fmla="*/ 1869 w 1869"/>
                  <a:gd name="T7" fmla="*/ 1779 h 1852"/>
                  <a:gd name="T8" fmla="*/ 1850 w 1869"/>
                  <a:gd name="T9" fmla="*/ 1648 h 1852"/>
                  <a:gd name="T10" fmla="*/ 1648 w 1869"/>
                  <a:gd name="T11" fmla="*/ 1121 h 1852"/>
                  <a:gd name="T12" fmla="*/ 1457 w 1869"/>
                  <a:gd name="T13" fmla="*/ 606 h 1852"/>
                  <a:gd name="T14" fmla="*/ 1387 w 1869"/>
                  <a:gd name="T15" fmla="*/ 349 h 1852"/>
                  <a:gd name="T16" fmla="*/ 1349 w 1869"/>
                  <a:gd name="T17" fmla="*/ 128 h 1852"/>
                  <a:gd name="T18" fmla="*/ 1183 w 1869"/>
                  <a:gd name="T19" fmla="*/ 49 h 1852"/>
                  <a:gd name="T20" fmla="*/ 1038 w 1869"/>
                  <a:gd name="T21" fmla="*/ 11 h 1852"/>
                  <a:gd name="T22" fmla="*/ 1311 w 1869"/>
                  <a:gd name="T23" fmla="*/ 562 h 1852"/>
                  <a:gd name="T24" fmla="*/ 1713 w 1869"/>
                  <a:gd name="T25" fmla="*/ 1724 h 1852"/>
                  <a:gd name="T26" fmla="*/ 1412 w 1869"/>
                  <a:gd name="T27" fmla="*/ 1674 h 1852"/>
                  <a:gd name="T28" fmla="*/ 1400 w 1869"/>
                  <a:gd name="T29" fmla="*/ 1674 h 1852"/>
                  <a:gd name="T30" fmla="*/ 951 w 1869"/>
                  <a:gd name="T31" fmla="*/ 1777 h 1852"/>
                  <a:gd name="T32" fmla="*/ 790 w 1869"/>
                  <a:gd name="T33" fmla="*/ 1707 h 1852"/>
                  <a:gd name="T34" fmla="*/ 360 w 1869"/>
                  <a:gd name="T35" fmla="*/ 651 h 1852"/>
                  <a:gd name="T36" fmla="*/ 363 w 1869"/>
                  <a:gd name="T37" fmla="*/ 112 h 1852"/>
                  <a:gd name="T38" fmla="*/ 0 w 1869"/>
                  <a:gd name="T39" fmla="*/ 478 h 1852"/>
                  <a:gd name="T40" fmla="*/ 0 w 1869"/>
                  <a:gd name="T41" fmla="*/ 478 h 1852"/>
                  <a:gd name="T42" fmla="*/ 0 w 1869"/>
                  <a:gd name="T43" fmla="*/ 478 h 1852"/>
                  <a:gd name="T44" fmla="*/ 435 w 1869"/>
                  <a:gd name="T45" fmla="*/ 81 h 1852"/>
                  <a:gd name="T46" fmla="*/ 889 w 1869"/>
                  <a:gd name="T47" fmla="*/ 0 h 1852"/>
                  <a:gd name="T48" fmla="*/ 1183 w 1869"/>
                  <a:gd name="T49" fmla="*/ 49 h 1852"/>
                  <a:gd name="T50" fmla="*/ 1349 w 1869"/>
                  <a:gd name="T51" fmla="*/ 128 h 1852"/>
                  <a:gd name="T52" fmla="*/ 1387 w 1869"/>
                  <a:gd name="T53" fmla="*/ 349 h 1852"/>
                  <a:gd name="T54" fmla="*/ 1457 w 1869"/>
                  <a:gd name="T55" fmla="*/ 606 h 1852"/>
                  <a:gd name="T56" fmla="*/ 1648 w 1869"/>
                  <a:gd name="T57" fmla="*/ 1121 h 1852"/>
                  <a:gd name="T58" fmla="*/ 1850 w 1869"/>
                  <a:gd name="T59" fmla="*/ 1648 h 1852"/>
                  <a:gd name="T60" fmla="*/ 1869 w 1869"/>
                  <a:gd name="T61" fmla="*/ 1779 h 1852"/>
                  <a:gd name="T62" fmla="*/ 1869 w 1869"/>
                  <a:gd name="T63" fmla="*/ 1779 h 1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69" h="1852">
                    <a:moveTo>
                      <a:pt x="821" y="1852"/>
                    </a:moveTo>
                    <a:cubicBezTo>
                      <a:pt x="840" y="1838"/>
                      <a:pt x="861" y="1825"/>
                      <a:pt x="883" y="1812"/>
                    </a:cubicBezTo>
                    <a:cubicBezTo>
                      <a:pt x="861" y="1825"/>
                      <a:pt x="840" y="1838"/>
                      <a:pt x="821" y="1852"/>
                    </a:cubicBezTo>
                    <a:close/>
                    <a:moveTo>
                      <a:pt x="1869" y="1779"/>
                    </a:moveTo>
                    <a:cubicBezTo>
                      <a:pt x="1869" y="1734"/>
                      <a:pt x="1860" y="1688"/>
                      <a:pt x="1850" y="1648"/>
                    </a:cubicBezTo>
                    <a:cubicBezTo>
                      <a:pt x="1807" y="1470"/>
                      <a:pt x="1725" y="1296"/>
                      <a:pt x="1648" y="1121"/>
                    </a:cubicBezTo>
                    <a:cubicBezTo>
                      <a:pt x="1573" y="951"/>
                      <a:pt x="1512" y="779"/>
                      <a:pt x="1457" y="606"/>
                    </a:cubicBezTo>
                    <a:cubicBezTo>
                      <a:pt x="1431" y="521"/>
                      <a:pt x="1405" y="435"/>
                      <a:pt x="1387" y="349"/>
                    </a:cubicBezTo>
                    <a:cubicBezTo>
                      <a:pt x="1378" y="308"/>
                      <a:pt x="1359" y="138"/>
                      <a:pt x="1349" y="128"/>
                    </a:cubicBezTo>
                    <a:cubicBezTo>
                      <a:pt x="1332" y="111"/>
                      <a:pt x="1214" y="62"/>
                      <a:pt x="1183" y="49"/>
                    </a:cubicBezTo>
                    <a:cubicBezTo>
                      <a:pt x="1139" y="31"/>
                      <a:pt x="1090" y="18"/>
                      <a:pt x="1038" y="11"/>
                    </a:cubicBezTo>
                    <a:cubicBezTo>
                      <a:pt x="1236" y="159"/>
                      <a:pt x="1276" y="412"/>
                      <a:pt x="1311" y="562"/>
                    </a:cubicBezTo>
                    <a:cubicBezTo>
                      <a:pt x="1400" y="940"/>
                      <a:pt x="1542" y="1335"/>
                      <a:pt x="1713" y="1724"/>
                    </a:cubicBezTo>
                    <a:cubicBezTo>
                      <a:pt x="1629" y="1691"/>
                      <a:pt x="1518" y="1674"/>
                      <a:pt x="1412" y="1674"/>
                    </a:cubicBezTo>
                    <a:cubicBezTo>
                      <a:pt x="1408" y="1674"/>
                      <a:pt x="1404" y="1674"/>
                      <a:pt x="1400" y="1674"/>
                    </a:cubicBezTo>
                    <a:cubicBezTo>
                      <a:pt x="1233" y="1676"/>
                      <a:pt x="1077" y="1718"/>
                      <a:pt x="951" y="1777"/>
                    </a:cubicBezTo>
                    <a:cubicBezTo>
                      <a:pt x="877" y="1774"/>
                      <a:pt x="817" y="1749"/>
                      <a:pt x="790" y="1707"/>
                    </a:cubicBezTo>
                    <a:cubicBezTo>
                      <a:pt x="578" y="1365"/>
                      <a:pt x="467" y="1006"/>
                      <a:pt x="360" y="651"/>
                    </a:cubicBezTo>
                    <a:cubicBezTo>
                      <a:pt x="305" y="469"/>
                      <a:pt x="280" y="282"/>
                      <a:pt x="363" y="112"/>
                    </a:cubicBezTo>
                    <a:cubicBezTo>
                      <a:pt x="163" y="206"/>
                      <a:pt x="46" y="336"/>
                      <a:pt x="0" y="478"/>
                    </a:cubicBezTo>
                    <a:lnTo>
                      <a:pt x="0" y="478"/>
                    </a:lnTo>
                    <a:lnTo>
                      <a:pt x="0" y="478"/>
                    </a:lnTo>
                    <a:cubicBezTo>
                      <a:pt x="52" y="320"/>
                      <a:pt x="190" y="176"/>
                      <a:pt x="435" y="81"/>
                    </a:cubicBezTo>
                    <a:cubicBezTo>
                      <a:pt x="556" y="34"/>
                      <a:pt x="726" y="0"/>
                      <a:pt x="889" y="0"/>
                    </a:cubicBezTo>
                    <a:cubicBezTo>
                      <a:pt x="996" y="0"/>
                      <a:pt x="1099" y="14"/>
                      <a:pt x="1183" y="49"/>
                    </a:cubicBezTo>
                    <a:cubicBezTo>
                      <a:pt x="1214" y="62"/>
                      <a:pt x="1332" y="111"/>
                      <a:pt x="1349" y="128"/>
                    </a:cubicBezTo>
                    <a:cubicBezTo>
                      <a:pt x="1359" y="138"/>
                      <a:pt x="1378" y="308"/>
                      <a:pt x="1387" y="349"/>
                    </a:cubicBezTo>
                    <a:cubicBezTo>
                      <a:pt x="1405" y="435"/>
                      <a:pt x="1431" y="521"/>
                      <a:pt x="1457" y="606"/>
                    </a:cubicBezTo>
                    <a:cubicBezTo>
                      <a:pt x="1512" y="779"/>
                      <a:pt x="1573" y="951"/>
                      <a:pt x="1648" y="1121"/>
                    </a:cubicBezTo>
                    <a:cubicBezTo>
                      <a:pt x="1725" y="1296"/>
                      <a:pt x="1807" y="1470"/>
                      <a:pt x="1850" y="1648"/>
                    </a:cubicBezTo>
                    <a:cubicBezTo>
                      <a:pt x="1860" y="1688"/>
                      <a:pt x="1869" y="1734"/>
                      <a:pt x="1869" y="1779"/>
                    </a:cubicBezTo>
                    <a:lnTo>
                      <a:pt x="1869" y="1779"/>
                    </a:lnTo>
                  </a:path>
                </a:pathLst>
              </a:custGeom>
              <a:solidFill>
                <a:srgbClr val="E8B7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7" name="Freeform 1150">
                <a:extLst>
                  <a:ext uri="{FF2B5EF4-FFF2-40B4-BE49-F238E27FC236}">
                    <a16:creationId xmlns:a16="http://schemas.microsoft.com/office/drawing/2014/main" id="{993D6194-CF20-4935-AD5A-5DFEF5600A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38281" y="1874838"/>
                <a:ext cx="1041400" cy="908050"/>
              </a:xfrm>
              <a:custGeom>
                <a:avLst/>
                <a:gdLst>
                  <a:gd name="T0" fmla="*/ 1158 w 2088"/>
                  <a:gd name="T1" fmla="*/ 1822 h 1822"/>
                  <a:gd name="T2" fmla="*/ 882 w 2088"/>
                  <a:gd name="T3" fmla="*/ 1630 h 1822"/>
                  <a:gd name="T4" fmla="*/ 580 w 2088"/>
                  <a:gd name="T5" fmla="*/ 1594 h 1822"/>
                  <a:gd name="T6" fmla="*/ 129 w 2088"/>
                  <a:gd name="T7" fmla="*/ 1677 h 1822"/>
                  <a:gd name="T8" fmla="*/ 115 w 2088"/>
                  <a:gd name="T9" fmla="*/ 1684 h 1822"/>
                  <a:gd name="T10" fmla="*/ 255 w 2088"/>
                  <a:gd name="T11" fmla="*/ 1265 h 1822"/>
                  <a:gd name="T12" fmla="*/ 509 w 2088"/>
                  <a:gd name="T13" fmla="*/ 672 h 1822"/>
                  <a:gd name="T14" fmla="*/ 763 w 2088"/>
                  <a:gd name="T15" fmla="*/ 69 h 1822"/>
                  <a:gd name="T16" fmla="*/ 458 w 2088"/>
                  <a:gd name="T17" fmla="*/ 181 h 1822"/>
                  <a:gd name="T18" fmla="*/ 458 w 2088"/>
                  <a:gd name="T19" fmla="*/ 181 h 1822"/>
                  <a:gd name="T20" fmla="*/ 458 w 2088"/>
                  <a:gd name="T21" fmla="*/ 181 h 1822"/>
                  <a:gd name="T22" fmla="*/ 1261 w 2088"/>
                  <a:gd name="T23" fmla="*/ 0 h 1822"/>
                  <a:gd name="T24" fmla="*/ 1322 w 2088"/>
                  <a:gd name="T25" fmla="*/ 1 h 1822"/>
                  <a:gd name="T26" fmla="*/ 1767 w 2088"/>
                  <a:gd name="T27" fmla="*/ 87 h 1822"/>
                  <a:gd name="T28" fmla="*/ 2088 w 2088"/>
                  <a:gd name="T29" fmla="*/ 341 h 1822"/>
                  <a:gd name="T30" fmla="*/ 2088 w 2088"/>
                  <a:gd name="T31" fmla="*/ 341 h 1822"/>
                  <a:gd name="T32" fmla="*/ 2088 w 2088"/>
                  <a:gd name="T33" fmla="*/ 341 h 1822"/>
                  <a:gd name="T34" fmla="*/ 1819 w 2088"/>
                  <a:gd name="T35" fmla="*/ 109 h 1822"/>
                  <a:gd name="T36" fmla="*/ 1840 w 2088"/>
                  <a:gd name="T37" fmla="*/ 661 h 1822"/>
                  <a:gd name="T38" fmla="*/ 1296 w 2088"/>
                  <a:gd name="T39" fmla="*/ 1752 h 1822"/>
                  <a:gd name="T40" fmla="*/ 1158 w 2088"/>
                  <a:gd name="T41" fmla="*/ 1822 h 1822"/>
                  <a:gd name="T42" fmla="*/ 0 w 2088"/>
                  <a:gd name="T43" fmla="*/ 1813 h 1822"/>
                  <a:gd name="T44" fmla="*/ 0 w 2088"/>
                  <a:gd name="T45" fmla="*/ 1813 h 1822"/>
                  <a:gd name="T46" fmla="*/ 0 w 2088"/>
                  <a:gd name="T47" fmla="*/ 1813 h 1822"/>
                  <a:gd name="T48" fmla="*/ 0 w 2088"/>
                  <a:gd name="T49" fmla="*/ 1813 h 1822"/>
                  <a:gd name="T50" fmla="*/ 1 w 2088"/>
                  <a:gd name="T51" fmla="*/ 1803 h 1822"/>
                  <a:gd name="T52" fmla="*/ 0 w 2088"/>
                  <a:gd name="T53" fmla="*/ 1811 h 1822"/>
                  <a:gd name="T54" fmla="*/ 0 w 2088"/>
                  <a:gd name="T55" fmla="*/ 1813 h 1822"/>
                  <a:gd name="T56" fmla="*/ 1 w 2088"/>
                  <a:gd name="T57" fmla="*/ 1803 h 1822"/>
                  <a:gd name="T58" fmla="*/ 1 w 2088"/>
                  <a:gd name="T59" fmla="*/ 1803 h 1822"/>
                  <a:gd name="T60" fmla="*/ 1 w 2088"/>
                  <a:gd name="T61" fmla="*/ 1803 h 18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88" h="1822">
                    <a:moveTo>
                      <a:pt x="1158" y="1822"/>
                    </a:moveTo>
                    <a:cubicBezTo>
                      <a:pt x="1117" y="1740"/>
                      <a:pt x="1026" y="1668"/>
                      <a:pt x="882" y="1630"/>
                    </a:cubicBezTo>
                    <a:cubicBezTo>
                      <a:pt x="790" y="1606"/>
                      <a:pt x="686" y="1594"/>
                      <a:pt x="580" y="1594"/>
                    </a:cubicBezTo>
                    <a:cubicBezTo>
                      <a:pt x="416" y="1594"/>
                      <a:pt x="251" y="1623"/>
                      <a:pt x="129" y="1677"/>
                    </a:cubicBezTo>
                    <a:cubicBezTo>
                      <a:pt x="124" y="1679"/>
                      <a:pt x="119" y="1682"/>
                      <a:pt x="115" y="1684"/>
                    </a:cubicBezTo>
                    <a:cubicBezTo>
                      <a:pt x="95" y="1547"/>
                      <a:pt x="211" y="1389"/>
                      <a:pt x="255" y="1265"/>
                    </a:cubicBezTo>
                    <a:cubicBezTo>
                      <a:pt x="326" y="1065"/>
                      <a:pt x="450" y="873"/>
                      <a:pt x="509" y="672"/>
                    </a:cubicBezTo>
                    <a:cubicBezTo>
                      <a:pt x="562" y="490"/>
                      <a:pt x="599" y="253"/>
                      <a:pt x="763" y="69"/>
                    </a:cubicBezTo>
                    <a:cubicBezTo>
                      <a:pt x="655" y="99"/>
                      <a:pt x="554" y="137"/>
                      <a:pt x="458" y="181"/>
                    </a:cubicBezTo>
                    <a:lnTo>
                      <a:pt x="458" y="181"/>
                    </a:lnTo>
                    <a:lnTo>
                      <a:pt x="458" y="181"/>
                    </a:lnTo>
                    <a:cubicBezTo>
                      <a:pt x="689" y="74"/>
                      <a:pt x="955" y="0"/>
                      <a:pt x="1261" y="0"/>
                    </a:cubicBezTo>
                    <a:cubicBezTo>
                      <a:pt x="1281" y="0"/>
                      <a:pt x="1301" y="1"/>
                      <a:pt x="1322" y="1"/>
                    </a:cubicBezTo>
                    <a:cubicBezTo>
                      <a:pt x="1482" y="6"/>
                      <a:pt x="1636" y="37"/>
                      <a:pt x="1767" y="87"/>
                    </a:cubicBezTo>
                    <a:cubicBezTo>
                      <a:pt x="1939" y="154"/>
                      <a:pt x="2031" y="233"/>
                      <a:pt x="2088" y="341"/>
                    </a:cubicBezTo>
                    <a:lnTo>
                      <a:pt x="2088" y="341"/>
                    </a:lnTo>
                    <a:lnTo>
                      <a:pt x="2088" y="341"/>
                    </a:lnTo>
                    <a:cubicBezTo>
                      <a:pt x="2037" y="245"/>
                      <a:pt x="1958" y="171"/>
                      <a:pt x="1819" y="109"/>
                    </a:cubicBezTo>
                    <a:cubicBezTo>
                      <a:pt x="1937" y="282"/>
                      <a:pt x="1912" y="490"/>
                      <a:pt x="1840" y="661"/>
                    </a:cubicBezTo>
                    <a:cubicBezTo>
                      <a:pt x="1686" y="1029"/>
                      <a:pt x="1444" y="1384"/>
                      <a:pt x="1296" y="1752"/>
                    </a:cubicBezTo>
                    <a:cubicBezTo>
                      <a:pt x="1278" y="1797"/>
                      <a:pt x="1221" y="1818"/>
                      <a:pt x="1158" y="1822"/>
                    </a:cubicBezTo>
                    <a:moveTo>
                      <a:pt x="0" y="1813"/>
                    </a:moveTo>
                    <a:cubicBezTo>
                      <a:pt x="0" y="1813"/>
                      <a:pt x="0" y="1813"/>
                      <a:pt x="0" y="1813"/>
                    </a:cubicBezTo>
                    <a:cubicBezTo>
                      <a:pt x="0" y="1813"/>
                      <a:pt x="0" y="1813"/>
                      <a:pt x="0" y="1813"/>
                    </a:cubicBezTo>
                    <a:close/>
                    <a:moveTo>
                      <a:pt x="0" y="1813"/>
                    </a:moveTo>
                    <a:cubicBezTo>
                      <a:pt x="0" y="1810"/>
                      <a:pt x="0" y="1806"/>
                      <a:pt x="1" y="1803"/>
                    </a:cubicBezTo>
                    <a:cubicBezTo>
                      <a:pt x="0" y="1806"/>
                      <a:pt x="0" y="1808"/>
                      <a:pt x="0" y="1811"/>
                    </a:cubicBezTo>
                    <a:cubicBezTo>
                      <a:pt x="0" y="1811"/>
                      <a:pt x="0" y="1812"/>
                      <a:pt x="0" y="1813"/>
                    </a:cubicBezTo>
                    <a:moveTo>
                      <a:pt x="1" y="1803"/>
                    </a:moveTo>
                    <a:cubicBezTo>
                      <a:pt x="1" y="1803"/>
                      <a:pt x="1" y="1803"/>
                      <a:pt x="1" y="1803"/>
                    </a:cubicBezTo>
                    <a:cubicBezTo>
                      <a:pt x="1" y="1803"/>
                      <a:pt x="1" y="1803"/>
                      <a:pt x="1" y="1803"/>
                    </a:cubicBezTo>
                    <a:close/>
                  </a:path>
                </a:pathLst>
              </a:custGeom>
              <a:solidFill>
                <a:srgbClr val="E8B7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8" name="Freeform 1151">
                <a:extLst>
                  <a:ext uri="{FF2B5EF4-FFF2-40B4-BE49-F238E27FC236}">
                    <a16:creationId xmlns:a16="http://schemas.microsoft.com/office/drawing/2014/main" id="{884C2498-8586-45FD-A701-E8B884F49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5994" y="2808288"/>
                <a:ext cx="34925" cy="17463"/>
              </a:xfrm>
              <a:custGeom>
                <a:avLst/>
                <a:gdLst>
                  <a:gd name="T0" fmla="*/ 0 w 68"/>
                  <a:gd name="T1" fmla="*/ 35 h 35"/>
                  <a:gd name="T2" fmla="*/ 68 w 68"/>
                  <a:gd name="T3" fmla="*/ 0 h 35"/>
                  <a:gd name="T4" fmla="*/ 68 w 68"/>
                  <a:gd name="T5" fmla="*/ 0 h 35"/>
                  <a:gd name="T6" fmla="*/ 0 w 68"/>
                  <a:gd name="T7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35">
                    <a:moveTo>
                      <a:pt x="0" y="35"/>
                    </a:moveTo>
                    <a:cubicBezTo>
                      <a:pt x="22" y="23"/>
                      <a:pt x="44" y="11"/>
                      <a:pt x="6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45" y="11"/>
                      <a:pt x="22" y="23"/>
                      <a:pt x="0" y="35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9" name="Freeform 1152">
                <a:extLst>
                  <a:ext uri="{FF2B5EF4-FFF2-40B4-BE49-F238E27FC236}">
                    <a16:creationId xmlns:a16="http://schemas.microsoft.com/office/drawing/2014/main" id="{ECC6B2E7-B276-4E7C-9FE8-201529B68F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6256" y="1978025"/>
                <a:ext cx="474663" cy="952500"/>
              </a:xfrm>
              <a:custGeom>
                <a:avLst/>
                <a:gdLst>
                  <a:gd name="T0" fmla="*/ 695 w 951"/>
                  <a:gd name="T1" fmla="*/ 1909 h 1909"/>
                  <a:gd name="T2" fmla="*/ 679 w 951"/>
                  <a:gd name="T3" fmla="*/ 1866 h 1909"/>
                  <a:gd name="T4" fmla="*/ 596 w 951"/>
                  <a:gd name="T5" fmla="*/ 1662 h 1909"/>
                  <a:gd name="T6" fmla="*/ 375 w 951"/>
                  <a:gd name="T7" fmla="*/ 1208 h 1909"/>
                  <a:gd name="T8" fmla="*/ 0 w 951"/>
                  <a:gd name="T9" fmla="*/ 366 h 1909"/>
                  <a:gd name="T10" fmla="*/ 363 w 951"/>
                  <a:gd name="T11" fmla="*/ 0 h 1909"/>
                  <a:gd name="T12" fmla="*/ 360 w 951"/>
                  <a:gd name="T13" fmla="*/ 539 h 1909"/>
                  <a:gd name="T14" fmla="*/ 790 w 951"/>
                  <a:gd name="T15" fmla="*/ 1595 h 1909"/>
                  <a:gd name="T16" fmla="*/ 951 w 951"/>
                  <a:gd name="T17" fmla="*/ 1665 h 1909"/>
                  <a:gd name="T18" fmla="*/ 883 w 951"/>
                  <a:gd name="T19" fmla="*/ 1700 h 1909"/>
                  <a:gd name="T20" fmla="*/ 821 w 951"/>
                  <a:gd name="T21" fmla="*/ 1740 h 1909"/>
                  <a:gd name="T22" fmla="*/ 821 w 951"/>
                  <a:gd name="T23" fmla="*/ 1740 h 1909"/>
                  <a:gd name="T24" fmla="*/ 695 w 951"/>
                  <a:gd name="T25" fmla="*/ 1909 h 19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51" h="1909">
                    <a:moveTo>
                      <a:pt x="695" y="1909"/>
                    </a:moveTo>
                    <a:cubicBezTo>
                      <a:pt x="690" y="1894"/>
                      <a:pt x="684" y="1880"/>
                      <a:pt x="679" y="1866"/>
                    </a:cubicBezTo>
                    <a:cubicBezTo>
                      <a:pt x="655" y="1797"/>
                      <a:pt x="626" y="1730"/>
                      <a:pt x="596" y="1662"/>
                    </a:cubicBezTo>
                    <a:cubicBezTo>
                      <a:pt x="527" y="1510"/>
                      <a:pt x="449" y="1359"/>
                      <a:pt x="375" y="1208"/>
                    </a:cubicBezTo>
                    <a:cubicBezTo>
                      <a:pt x="238" y="929"/>
                      <a:pt x="108" y="649"/>
                      <a:pt x="0" y="366"/>
                    </a:cubicBezTo>
                    <a:cubicBezTo>
                      <a:pt x="46" y="224"/>
                      <a:pt x="163" y="94"/>
                      <a:pt x="363" y="0"/>
                    </a:cubicBezTo>
                    <a:cubicBezTo>
                      <a:pt x="280" y="170"/>
                      <a:pt x="305" y="357"/>
                      <a:pt x="360" y="539"/>
                    </a:cubicBezTo>
                    <a:cubicBezTo>
                      <a:pt x="467" y="894"/>
                      <a:pt x="578" y="1253"/>
                      <a:pt x="790" y="1595"/>
                    </a:cubicBezTo>
                    <a:cubicBezTo>
                      <a:pt x="817" y="1637"/>
                      <a:pt x="877" y="1662"/>
                      <a:pt x="951" y="1665"/>
                    </a:cubicBezTo>
                    <a:cubicBezTo>
                      <a:pt x="927" y="1676"/>
                      <a:pt x="905" y="1688"/>
                      <a:pt x="883" y="1700"/>
                    </a:cubicBezTo>
                    <a:cubicBezTo>
                      <a:pt x="861" y="1713"/>
                      <a:pt x="840" y="1726"/>
                      <a:pt x="821" y="1740"/>
                    </a:cubicBezTo>
                    <a:lnTo>
                      <a:pt x="821" y="1740"/>
                    </a:lnTo>
                    <a:cubicBezTo>
                      <a:pt x="749" y="1791"/>
                      <a:pt x="704" y="1851"/>
                      <a:pt x="695" y="1909"/>
                    </a:cubicBezTo>
                    <a:close/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0" name="Freeform 1153">
                <a:extLst>
                  <a:ext uri="{FF2B5EF4-FFF2-40B4-BE49-F238E27FC236}">
                    <a16:creationId xmlns:a16="http://schemas.microsoft.com/office/drawing/2014/main" id="{F6E579AE-AC4B-4F28-A8AE-A2345DE843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331" y="2781300"/>
                <a:ext cx="77788" cy="66675"/>
              </a:xfrm>
              <a:custGeom>
                <a:avLst/>
                <a:gdLst>
                  <a:gd name="T0" fmla="*/ 145 w 156"/>
                  <a:gd name="T1" fmla="*/ 134 h 134"/>
                  <a:gd name="T2" fmla="*/ 1 w 156"/>
                  <a:gd name="T3" fmla="*/ 0 h 134"/>
                  <a:gd name="T4" fmla="*/ 0 w 156"/>
                  <a:gd name="T5" fmla="*/ 0 h 134"/>
                  <a:gd name="T6" fmla="*/ 145 w 156"/>
                  <a:gd name="T7" fmla="*/ 134 h 134"/>
                  <a:gd name="T8" fmla="*/ 156 w 156"/>
                  <a:gd name="T9" fmla="*/ 55 h 134"/>
                  <a:gd name="T10" fmla="*/ 145 w 156"/>
                  <a:gd name="T1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6" h="134">
                    <a:moveTo>
                      <a:pt x="145" y="134"/>
                    </a:moveTo>
                    <a:cubicBezTo>
                      <a:pt x="138" y="76"/>
                      <a:pt x="81" y="32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81" y="31"/>
                      <a:pt x="138" y="76"/>
                      <a:pt x="145" y="134"/>
                    </a:cubicBezTo>
                    <a:cubicBezTo>
                      <a:pt x="153" y="108"/>
                      <a:pt x="156" y="82"/>
                      <a:pt x="156" y="55"/>
                    </a:cubicBezTo>
                    <a:cubicBezTo>
                      <a:pt x="156" y="82"/>
                      <a:pt x="153" y="108"/>
                      <a:pt x="145" y="134"/>
                    </a:cubicBezTo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1" name="Freeform 1154">
                <a:extLst>
                  <a:ext uri="{FF2B5EF4-FFF2-40B4-BE49-F238E27FC236}">
                    <a16:creationId xmlns:a16="http://schemas.microsoft.com/office/drawing/2014/main" id="{2A132A28-315C-4E55-92A2-7A86FD2F8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3781" y="1927225"/>
                <a:ext cx="414338" cy="920750"/>
              </a:xfrm>
              <a:custGeom>
                <a:avLst/>
                <a:gdLst>
                  <a:gd name="T0" fmla="*/ 820 w 831"/>
                  <a:gd name="T1" fmla="*/ 1847 h 1847"/>
                  <a:gd name="T2" fmla="*/ 675 w 831"/>
                  <a:gd name="T3" fmla="*/ 1713 h 1847"/>
                  <a:gd name="T4" fmla="*/ 273 w 831"/>
                  <a:gd name="T5" fmla="*/ 551 h 1847"/>
                  <a:gd name="T6" fmla="*/ 0 w 831"/>
                  <a:gd name="T7" fmla="*/ 0 h 1847"/>
                  <a:gd name="T8" fmla="*/ 145 w 831"/>
                  <a:gd name="T9" fmla="*/ 38 h 1847"/>
                  <a:gd name="T10" fmla="*/ 311 w 831"/>
                  <a:gd name="T11" fmla="*/ 117 h 1847"/>
                  <a:gd name="T12" fmla="*/ 349 w 831"/>
                  <a:gd name="T13" fmla="*/ 338 h 1847"/>
                  <a:gd name="T14" fmla="*/ 419 w 831"/>
                  <a:gd name="T15" fmla="*/ 595 h 1847"/>
                  <a:gd name="T16" fmla="*/ 610 w 831"/>
                  <a:gd name="T17" fmla="*/ 1110 h 1847"/>
                  <a:gd name="T18" fmla="*/ 812 w 831"/>
                  <a:gd name="T19" fmla="*/ 1637 h 1847"/>
                  <a:gd name="T20" fmla="*/ 831 w 831"/>
                  <a:gd name="T21" fmla="*/ 1768 h 1847"/>
                  <a:gd name="T22" fmla="*/ 820 w 831"/>
                  <a:gd name="T23" fmla="*/ 1847 h 1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31" h="1847">
                    <a:moveTo>
                      <a:pt x="820" y="1847"/>
                    </a:moveTo>
                    <a:cubicBezTo>
                      <a:pt x="813" y="1789"/>
                      <a:pt x="756" y="1744"/>
                      <a:pt x="675" y="1713"/>
                    </a:cubicBezTo>
                    <a:cubicBezTo>
                      <a:pt x="504" y="1324"/>
                      <a:pt x="362" y="929"/>
                      <a:pt x="273" y="551"/>
                    </a:cubicBezTo>
                    <a:cubicBezTo>
                      <a:pt x="238" y="401"/>
                      <a:pt x="198" y="148"/>
                      <a:pt x="0" y="0"/>
                    </a:cubicBezTo>
                    <a:cubicBezTo>
                      <a:pt x="52" y="7"/>
                      <a:pt x="101" y="20"/>
                      <a:pt x="145" y="38"/>
                    </a:cubicBezTo>
                    <a:cubicBezTo>
                      <a:pt x="176" y="51"/>
                      <a:pt x="294" y="100"/>
                      <a:pt x="311" y="117"/>
                    </a:cubicBezTo>
                    <a:cubicBezTo>
                      <a:pt x="321" y="127"/>
                      <a:pt x="340" y="297"/>
                      <a:pt x="349" y="338"/>
                    </a:cubicBezTo>
                    <a:cubicBezTo>
                      <a:pt x="367" y="424"/>
                      <a:pt x="393" y="510"/>
                      <a:pt x="419" y="595"/>
                    </a:cubicBezTo>
                    <a:cubicBezTo>
                      <a:pt x="474" y="768"/>
                      <a:pt x="535" y="940"/>
                      <a:pt x="610" y="1110"/>
                    </a:cubicBezTo>
                    <a:cubicBezTo>
                      <a:pt x="687" y="1285"/>
                      <a:pt x="769" y="1459"/>
                      <a:pt x="812" y="1637"/>
                    </a:cubicBezTo>
                    <a:cubicBezTo>
                      <a:pt x="822" y="1677"/>
                      <a:pt x="831" y="1723"/>
                      <a:pt x="831" y="1768"/>
                    </a:cubicBezTo>
                    <a:cubicBezTo>
                      <a:pt x="831" y="1795"/>
                      <a:pt x="828" y="1821"/>
                      <a:pt x="820" y="1847"/>
                    </a:cubicBezTo>
                    <a:close/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2" name="Freeform 1155">
                <a:extLst>
                  <a:ext uri="{FF2B5EF4-FFF2-40B4-BE49-F238E27FC236}">
                    <a16:creationId xmlns:a16="http://schemas.microsoft.com/office/drawing/2014/main" id="{FCC3B295-8011-4D4A-A989-E5AC53815C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38281" y="2778125"/>
                <a:ext cx="0" cy="1588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3" name="Freeform 1156">
                <a:extLst>
                  <a:ext uri="{FF2B5EF4-FFF2-40B4-BE49-F238E27FC236}">
                    <a16:creationId xmlns:a16="http://schemas.microsoft.com/office/drawing/2014/main" id="{398C2F17-F10A-45CC-959E-0643708E3BB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38281" y="2714625"/>
                <a:ext cx="57150" cy="63500"/>
              </a:xfrm>
              <a:custGeom>
                <a:avLst/>
                <a:gdLst>
                  <a:gd name="T0" fmla="*/ 0 w 115"/>
                  <a:gd name="T1" fmla="*/ 129 h 129"/>
                  <a:gd name="T2" fmla="*/ 0 w 115"/>
                  <a:gd name="T3" fmla="*/ 129 h 129"/>
                  <a:gd name="T4" fmla="*/ 0 w 115"/>
                  <a:gd name="T5" fmla="*/ 129 h 129"/>
                  <a:gd name="T6" fmla="*/ 1 w 115"/>
                  <a:gd name="T7" fmla="*/ 119 h 129"/>
                  <a:gd name="T8" fmla="*/ 1 w 115"/>
                  <a:gd name="T9" fmla="*/ 119 h 129"/>
                  <a:gd name="T10" fmla="*/ 1 w 115"/>
                  <a:gd name="T11" fmla="*/ 119 h 129"/>
                  <a:gd name="T12" fmla="*/ 1 w 115"/>
                  <a:gd name="T13" fmla="*/ 119 h 129"/>
                  <a:gd name="T14" fmla="*/ 115 w 115"/>
                  <a:gd name="T15" fmla="*/ 0 h 129"/>
                  <a:gd name="T16" fmla="*/ 115 w 115"/>
                  <a:gd name="T17" fmla="*/ 0 h 129"/>
                  <a:gd name="T18" fmla="*/ 1 w 115"/>
                  <a:gd name="T19" fmla="*/ 11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5" h="129">
                    <a:moveTo>
                      <a:pt x="0" y="129"/>
                    </a:moveTo>
                    <a:lnTo>
                      <a:pt x="0" y="129"/>
                    </a:lnTo>
                    <a:lnTo>
                      <a:pt x="0" y="129"/>
                    </a:lnTo>
                    <a:close/>
                    <a:moveTo>
                      <a:pt x="1" y="119"/>
                    </a:moveTo>
                    <a:cubicBezTo>
                      <a:pt x="1" y="119"/>
                      <a:pt x="1" y="119"/>
                      <a:pt x="1" y="119"/>
                    </a:cubicBezTo>
                    <a:cubicBezTo>
                      <a:pt x="1" y="119"/>
                      <a:pt x="1" y="119"/>
                      <a:pt x="1" y="119"/>
                    </a:cubicBezTo>
                    <a:close/>
                    <a:moveTo>
                      <a:pt x="1" y="119"/>
                    </a:moveTo>
                    <a:cubicBezTo>
                      <a:pt x="5" y="73"/>
                      <a:pt x="51" y="31"/>
                      <a:pt x="115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51" y="32"/>
                      <a:pt x="5" y="73"/>
                      <a:pt x="1" y="119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4" name="Freeform 1157">
                <a:extLst>
                  <a:ext uri="{FF2B5EF4-FFF2-40B4-BE49-F238E27FC236}">
                    <a16:creationId xmlns:a16="http://schemas.microsoft.com/office/drawing/2014/main" id="{9E0BBE88-BF9A-4027-BC6D-7DFD5AD2D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5581" y="1908175"/>
                <a:ext cx="393700" cy="871538"/>
              </a:xfrm>
              <a:custGeom>
                <a:avLst/>
                <a:gdLst>
                  <a:gd name="T0" fmla="*/ 27 w 790"/>
                  <a:gd name="T1" fmla="*/ 1745 h 1745"/>
                  <a:gd name="T2" fmla="*/ 0 w 790"/>
                  <a:gd name="T3" fmla="*/ 1639 h 1745"/>
                  <a:gd name="T4" fmla="*/ 4 w 790"/>
                  <a:gd name="T5" fmla="*/ 1592 h 1745"/>
                  <a:gd name="T6" fmla="*/ 106 w 790"/>
                  <a:gd name="T7" fmla="*/ 1342 h 1745"/>
                  <a:gd name="T8" fmla="*/ 215 w 790"/>
                  <a:gd name="T9" fmla="*/ 1097 h 1745"/>
                  <a:gd name="T10" fmla="*/ 380 w 790"/>
                  <a:gd name="T11" fmla="*/ 609 h 1745"/>
                  <a:gd name="T12" fmla="*/ 458 w 790"/>
                  <a:gd name="T13" fmla="*/ 354 h 1745"/>
                  <a:gd name="T14" fmla="*/ 492 w 790"/>
                  <a:gd name="T15" fmla="*/ 174 h 1745"/>
                  <a:gd name="T16" fmla="*/ 492 w 790"/>
                  <a:gd name="T17" fmla="*/ 174 h 1745"/>
                  <a:gd name="T18" fmla="*/ 486 w 790"/>
                  <a:gd name="T19" fmla="*/ 113 h 1745"/>
                  <a:gd name="T20" fmla="*/ 485 w 790"/>
                  <a:gd name="T21" fmla="*/ 112 h 1745"/>
                  <a:gd name="T22" fmla="*/ 790 w 790"/>
                  <a:gd name="T23" fmla="*/ 0 h 1745"/>
                  <a:gd name="T24" fmla="*/ 536 w 790"/>
                  <a:gd name="T25" fmla="*/ 603 h 1745"/>
                  <a:gd name="T26" fmla="*/ 282 w 790"/>
                  <a:gd name="T27" fmla="*/ 1196 h 1745"/>
                  <a:gd name="T28" fmla="*/ 142 w 790"/>
                  <a:gd name="T29" fmla="*/ 1615 h 1745"/>
                  <a:gd name="T30" fmla="*/ 28 w 790"/>
                  <a:gd name="T31" fmla="*/ 1734 h 1745"/>
                  <a:gd name="T32" fmla="*/ 28 w 790"/>
                  <a:gd name="T33" fmla="*/ 1734 h 1745"/>
                  <a:gd name="T34" fmla="*/ 28 w 790"/>
                  <a:gd name="T35" fmla="*/ 1734 h 1745"/>
                  <a:gd name="T36" fmla="*/ 27 w 790"/>
                  <a:gd name="T37" fmla="*/ 1744 h 1745"/>
                  <a:gd name="T38" fmla="*/ 27 w 790"/>
                  <a:gd name="T39" fmla="*/ 1744 h 1745"/>
                  <a:gd name="T40" fmla="*/ 27 w 790"/>
                  <a:gd name="T41" fmla="*/ 1744 h 1745"/>
                  <a:gd name="T42" fmla="*/ 27 w 790"/>
                  <a:gd name="T43" fmla="*/ 1745 h 1745"/>
                  <a:gd name="T44" fmla="*/ 27 w 790"/>
                  <a:gd name="T45" fmla="*/ 1745 h 1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90" h="1745">
                    <a:moveTo>
                      <a:pt x="27" y="1745"/>
                    </a:moveTo>
                    <a:cubicBezTo>
                      <a:pt x="7" y="1711"/>
                      <a:pt x="0" y="1675"/>
                      <a:pt x="0" y="1639"/>
                    </a:cubicBezTo>
                    <a:cubicBezTo>
                      <a:pt x="0" y="1623"/>
                      <a:pt x="1" y="1608"/>
                      <a:pt x="4" y="1592"/>
                    </a:cubicBezTo>
                    <a:cubicBezTo>
                      <a:pt x="17" y="1508"/>
                      <a:pt x="67" y="1424"/>
                      <a:pt x="106" y="1342"/>
                    </a:cubicBezTo>
                    <a:cubicBezTo>
                      <a:pt x="146" y="1261"/>
                      <a:pt x="181" y="1179"/>
                      <a:pt x="215" y="1097"/>
                    </a:cubicBezTo>
                    <a:cubicBezTo>
                      <a:pt x="281" y="935"/>
                      <a:pt x="331" y="772"/>
                      <a:pt x="380" y="609"/>
                    </a:cubicBezTo>
                    <a:cubicBezTo>
                      <a:pt x="406" y="524"/>
                      <a:pt x="433" y="439"/>
                      <a:pt x="458" y="354"/>
                    </a:cubicBezTo>
                    <a:cubicBezTo>
                      <a:pt x="476" y="295"/>
                      <a:pt x="492" y="234"/>
                      <a:pt x="492" y="174"/>
                    </a:cubicBezTo>
                    <a:lnTo>
                      <a:pt x="492" y="174"/>
                    </a:lnTo>
                    <a:cubicBezTo>
                      <a:pt x="492" y="153"/>
                      <a:pt x="490" y="133"/>
                      <a:pt x="486" y="113"/>
                    </a:cubicBezTo>
                    <a:lnTo>
                      <a:pt x="485" y="112"/>
                    </a:lnTo>
                    <a:cubicBezTo>
                      <a:pt x="581" y="68"/>
                      <a:pt x="682" y="30"/>
                      <a:pt x="790" y="0"/>
                    </a:cubicBezTo>
                    <a:cubicBezTo>
                      <a:pt x="626" y="184"/>
                      <a:pt x="589" y="421"/>
                      <a:pt x="536" y="603"/>
                    </a:cubicBezTo>
                    <a:cubicBezTo>
                      <a:pt x="477" y="804"/>
                      <a:pt x="353" y="996"/>
                      <a:pt x="282" y="1196"/>
                    </a:cubicBezTo>
                    <a:cubicBezTo>
                      <a:pt x="238" y="1320"/>
                      <a:pt x="122" y="1478"/>
                      <a:pt x="142" y="1615"/>
                    </a:cubicBezTo>
                    <a:cubicBezTo>
                      <a:pt x="78" y="1646"/>
                      <a:pt x="32" y="1688"/>
                      <a:pt x="28" y="1734"/>
                    </a:cubicBezTo>
                    <a:cubicBezTo>
                      <a:pt x="28" y="1734"/>
                      <a:pt x="28" y="1734"/>
                      <a:pt x="28" y="1734"/>
                    </a:cubicBezTo>
                    <a:cubicBezTo>
                      <a:pt x="28" y="1734"/>
                      <a:pt x="28" y="1734"/>
                      <a:pt x="28" y="1734"/>
                    </a:cubicBezTo>
                    <a:cubicBezTo>
                      <a:pt x="27" y="1737"/>
                      <a:pt x="27" y="1741"/>
                      <a:pt x="27" y="1744"/>
                    </a:cubicBezTo>
                    <a:lnTo>
                      <a:pt x="27" y="1744"/>
                    </a:lnTo>
                    <a:cubicBezTo>
                      <a:pt x="27" y="1744"/>
                      <a:pt x="27" y="1744"/>
                      <a:pt x="27" y="1744"/>
                    </a:cubicBezTo>
                    <a:cubicBezTo>
                      <a:pt x="27" y="1745"/>
                      <a:pt x="27" y="1745"/>
                      <a:pt x="27" y="1745"/>
                    </a:cubicBezTo>
                    <a:lnTo>
                      <a:pt x="27" y="1745"/>
                    </a:lnTo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5" name="Freeform 1158">
                <a:extLst>
                  <a:ext uri="{FF2B5EF4-FFF2-40B4-BE49-F238E27FC236}">
                    <a16:creationId xmlns:a16="http://schemas.microsoft.com/office/drawing/2014/main" id="{8DDE18F0-9D83-453D-8E70-9E308EB306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4544" y="2782888"/>
                <a:ext cx="17463" cy="101600"/>
              </a:xfrm>
              <a:custGeom>
                <a:avLst/>
                <a:gdLst>
                  <a:gd name="T0" fmla="*/ 0 w 34"/>
                  <a:gd name="T1" fmla="*/ 203 h 203"/>
                  <a:gd name="T2" fmla="*/ 1 w 34"/>
                  <a:gd name="T3" fmla="*/ 0 h 203"/>
                  <a:gd name="T4" fmla="*/ 2 w 34"/>
                  <a:gd name="T5" fmla="*/ 0 h 203"/>
                  <a:gd name="T6" fmla="*/ 26 w 34"/>
                  <a:gd name="T7" fmla="*/ 101 h 203"/>
                  <a:gd name="T8" fmla="*/ 0 w 34"/>
                  <a:gd name="T9" fmla="*/ 2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03">
                    <a:moveTo>
                      <a:pt x="0" y="203"/>
                    </a:moveTo>
                    <a:cubicBezTo>
                      <a:pt x="33" y="139"/>
                      <a:pt x="34" y="66"/>
                      <a:pt x="1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18" y="33"/>
                      <a:pt x="26" y="67"/>
                      <a:pt x="26" y="101"/>
                    </a:cubicBezTo>
                    <a:cubicBezTo>
                      <a:pt x="26" y="136"/>
                      <a:pt x="17" y="171"/>
                      <a:pt x="0" y="203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6" name="Freeform 1159">
                <a:extLst>
                  <a:ext uri="{FF2B5EF4-FFF2-40B4-BE49-F238E27FC236}">
                    <a16:creationId xmlns:a16="http://schemas.microsoft.com/office/drawing/2014/main" id="{B48B46A3-12C6-4D79-8A1D-CEF8702AB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1519" y="1928813"/>
                <a:ext cx="538163" cy="1025525"/>
              </a:xfrm>
              <a:custGeom>
                <a:avLst/>
                <a:gdLst>
                  <a:gd name="T0" fmla="*/ 0 w 1079"/>
                  <a:gd name="T1" fmla="*/ 2057 h 2057"/>
                  <a:gd name="T2" fmla="*/ 147 w 1079"/>
                  <a:gd name="T3" fmla="*/ 1916 h 2057"/>
                  <a:gd name="T4" fmla="*/ 147 w 1079"/>
                  <a:gd name="T5" fmla="*/ 1916 h 2057"/>
                  <a:gd name="T6" fmla="*/ 173 w 1079"/>
                  <a:gd name="T7" fmla="*/ 1814 h 2057"/>
                  <a:gd name="T8" fmla="*/ 149 w 1079"/>
                  <a:gd name="T9" fmla="*/ 1713 h 2057"/>
                  <a:gd name="T10" fmla="*/ 287 w 1079"/>
                  <a:gd name="T11" fmla="*/ 1643 h 2057"/>
                  <a:gd name="T12" fmla="*/ 831 w 1079"/>
                  <a:gd name="T13" fmla="*/ 552 h 2057"/>
                  <a:gd name="T14" fmla="*/ 810 w 1079"/>
                  <a:gd name="T15" fmla="*/ 0 h 2057"/>
                  <a:gd name="T16" fmla="*/ 1079 w 1079"/>
                  <a:gd name="T17" fmla="*/ 232 h 2057"/>
                  <a:gd name="T18" fmla="*/ 995 w 1079"/>
                  <a:gd name="T19" fmla="*/ 462 h 2057"/>
                  <a:gd name="T20" fmla="*/ 600 w 1079"/>
                  <a:gd name="T21" fmla="*/ 1370 h 2057"/>
                  <a:gd name="T22" fmla="*/ 213 w 1079"/>
                  <a:gd name="T23" fmla="*/ 1935 h 2057"/>
                  <a:gd name="T24" fmla="*/ 17 w 1079"/>
                  <a:gd name="T25" fmla="*/ 2051 h 2057"/>
                  <a:gd name="T26" fmla="*/ 0 w 1079"/>
                  <a:gd name="T27" fmla="*/ 2057 h 20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79" h="2057">
                    <a:moveTo>
                      <a:pt x="0" y="2057"/>
                    </a:moveTo>
                    <a:cubicBezTo>
                      <a:pt x="66" y="2020"/>
                      <a:pt x="118" y="1974"/>
                      <a:pt x="147" y="1916"/>
                    </a:cubicBezTo>
                    <a:lnTo>
                      <a:pt x="147" y="1916"/>
                    </a:lnTo>
                    <a:cubicBezTo>
                      <a:pt x="164" y="1884"/>
                      <a:pt x="173" y="1849"/>
                      <a:pt x="173" y="1814"/>
                    </a:cubicBezTo>
                    <a:cubicBezTo>
                      <a:pt x="173" y="1780"/>
                      <a:pt x="165" y="1746"/>
                      <a:pt x="149" y="1713"/>
                    </a:cubicBezTo>
                    <a:cubicBezTo>
                      <a:pt x="212" y="1709"/>
                      <a:pt x="269" y="1688"/>
                      <a:pt x="287" y="1643"/>
                    </a:cubicBezTo>
                    <a:cubicBezTo>
                      <a:pt x="435" y="1275"/>
                      <a:pt x="677" y="920"/>
                      <a:pt x="831" y="552"/>
                    </a:cubicBezTo>
                    <a:cubicBezTo>
                      <a:pt x="903" y="381"/>
                      <a:pt x="928" y="173"/>
                      <a:pt x="810" y="0"/>
                    </a:cubicBezTo>
                    <a:cubicBezTo>
                      <a:pt x="949" y="62"/>
                      <a:pt x="1028" y="136"/>
                      <a:pt x="1079" y="232"/>
                    </a:cubicBezTo>
                    <a:cubicBezTo>
                      <a:pt x="1072" y="302"/>
                      <a:pt x="1020" y="385"/>
                      <a:pt x="995" y="462"/>
                    </a:cubicBezTo>
                    <a:cubicBezTo>
                      <a:pt x="931" y="656"/>
                      <a:pt x="700" y="1175"/>
                      <a:pt x="600" y="1370"/>
                    </a:cubicBezTo>
                    <a:cubicBezTo>
                      <a:pt x="501" y="1562"/>
                      <a:pt x="393" y="1760"/>
                      <a:pt x="213" y="1935"/>
                    </a:cubicBezTo>
                    <a:cubicBezTo>
                      <a:pt x="164" y="1982"/>
                      <a:pt x="97" y="2021"/>
                      <a:pt x="17" y="2051"/>
                    </a:cubicBezTo>
                    <a:cubicBezTo>
                      <a:pt x="11" y="2053"/>
                      <a:pt x="6" y="2055"/>
                      <a:pt x="0" y="2057"/>
                    </a:cubicBezTo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7" name="Freeform 1160">
                <a:extLst>
                  <a:ext uri="{FF2B5EF4-FFF2-40B4-BE49-F238E27FC236}">
                    <a16:creationId xmlns:a16="http://schemas.microsoft.com/office/drawing/2014/main" id="{A0361D76-491B-49BC-BD3F-24D20AD3E2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7231" y="1887538"/>
                <a:ext cx="517525" cy="879475"/>
              </a:xfrm>
              <a:custGeom>
                <a:avLst/>
                <a:gdLst>
                  <a:gd name="T0" fmla="*/ 479 w 1037"/>
                  <a:gd name="T1" fmla="*/ 205 h 1763"/>
                  <a:gd name="T2" fmla="*/ 734 w 1037"/>
                  <a:gd name="T3" fmla="*/ 105 h 1763"/>
                  <a:gd name="T4" fmla="*/ 41 w 1037"/>
                  <a:gd name="T5" fmla="*/ 166 h 1763"/>
                  <a:gd name="T6" fmla="*/ 0 w 1037"/>
                  <a:gd name="T7" fmla="*/ 180 h 1763"/>
                  <a:gd name="T8" fmla="*/ 285 w 1037"/>
                  <a:gd name="T9" fmla="*/ 260 h 1763"/>
                  <a:gd name="T10" fmla="*/ 815 w 1037"/>
                  <a:gd name="T11" fmla="*/ 1763 h 1763"/>
                  <a:gd name="T12" fmla="*/ 1037 w 1037"/>
                  <a:gd name="T13" fmla="*/ 1742 h 1763"/>
                  <a:gd name="T14" fmla="*/ 479 w 1037"/>
                  <a:gd name="T15" fmla="*/ 205 h 17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7" h="1763">
                    <a:moveTo>
                      <a:pt x="479" y="205"/>
                    </a:moveTo>
                    <a:cubicBezTo>
                      <a:pt x="428" y="61"/>
                      <a:pt x="734" y="105"/>
                      <a:pt x="734" y="105"/>
                    </a:cubicBezTo>
                    <a:cubicBezTo>
                      <a:pt x="469" y="0"/>
                      <a:pt x="41" y="166"/>
                      <a:pt x="41" y="166"/>
                    </a:cubicBezTo>
                    <a:lnTo>
                      <a:pt x="0" y="180"/>
                    </a:lnTo>
                    <a:cubicBezTo>
                      <a:pt x="72" y="155"/>
                      <a:pt x="234" y="155"/>
                      <a:pt x="285" y="260"/>
                    </a:cubicBezTo>
                    <a:cubicBezTo>
                      <a:pt x="336" y="365"/>
                      <a:pt x="815" y="1763"/>
                      <a:pt x="815" y="1763"/>
                    </a:cubicBezTo>
                    <a:cubicBezTo>
                      <a:pt x="917" y="1741"/>
                      <a:pt x="1037" y="1742"/>
                      <a:pt x="1037" y="1742"/>
                    </a:cubicBezTo>
                    <a:cubicBezTo>
                      <a:pt x="1037" y="1742"/>
                      <a:pt x="530" y="348"/>
                      <a:pt x="479" y="2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8" name="Freeform 1161">
                <a:extLst>
                  <a:ext uri="{FF2B5EF4-FFF2-40B4-BE49-F238E27FC236}">
                    <a16:creationId xmlns:a16="http://schemas.microsoft.com/office/drawing/2014/main" id="{AE5A21D1-DC69-4365-AAB1-8B8616DD1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9744" y="1838325"/>
                <a:ext cx="636588" cy="831850"/>
              </a:xfrm>
              <a:custGeom>
                <a:avLst/>
                <a:gdLst>
                  <a:gd name="T0" fmla="*/ 351 w 1277"/>
                  <a:gd name="T1" fmla="*/ 110 h 1668"/>
                  <a:gd name="T2" fmla="*/ 687 w 1277"/>
                  <a:gd name="T3" fmla="*/ 259 h 1668"/>
                  <a:gd name="T4" fmla="*/ 0 w 1277"/>
                  <a:gd name="T5" fmla="*/ 1651 h 1668"/>
                  <a:gd name="T6" fmla="*/ 229 w 1277"/>
                  <a:gd name="T7" fmla="*/ 1668 h 1668"/>
                  <a:gd name="T8" fmla="*/ 855 w 1277"/>
                  <a:gd name="T9" fmla="*/ 350 h 1668"/>
                  <a:gd name="T10" fmla="*/ 1277 w 1277"/>
                  <a:gd name="T11" fmla="*/ 183 h 1668"/>
                  <a:gd name="T12" fmla="*/ 351 w 1277"/>
                  <a:gd name="T13" fmla="*/ 110 h 1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7" h="1668">
                    <a:moveTo>
                      <a:pt x="351" y="110"/>
                    </a:moveTo>
                    <a:cubicBezTo>
                      <a:pt x="611" y="85"/>
                      <a:pt x="748" y="135"/>
                      <a:pt x="687" y="259"/>
                    </a:cubicBezTo>
                    <a:cubicBezTo>
                      <a:pt x="626" y="383"/>
                      <a:pt x="0" y="1651"/>
                      <a:pt x="0" y="1651"/>
                    </a:cubicBezTo>
                    <a:lnTo>
                      <a:pt x="229" y="1668"/>
                    </a:lnTo>
                    <a:cubicBezTo>
                      <a:pt x="229" y="1668"/>
                      <a:pt x="764" y="615"/>
                      <a:pt x="855" y="350"/>
                    </a:cubicBezTo>
                    <a:cubicBezTo>
                      <a:pt x="947" y="85"/>
                      <a:pt x="1277" y="183"/>
                      <a:pt x="1277" y="183"/>
                    </a:cubicBezTo>
                    <a:cubicBezTo>
                      <a:pt x="859" y="0"/>
                      <a:pt x="351" y="110"/>
                      <a:pt x="351" y="1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9" name="Freeform 1162">
                <a:extLst>
                  <a:ext uri="{FF2B5EF4-FFF2-40B4-BE49-F238E27FC236}">
                    <a16:creationId xmlns:a16="http://schemas.microsoft.com/office/drawing/2014/main" id="{621EC392-E120-4530-8869-584D523E97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7206" y="1916113"/>
                <a:ext cx="4779963" cy="182563"/>
              </a:xfrm>
              <a:custGeom>
                <a:avLst/>
                <a:gdLst>
                  <a:gd name="T0" fmla="*/ 0 w 9580"/>
                  <a:gd name="T1" fmla="*/ 367 h 367"/>
                  <a:gd name="T2" fmla="*/ 4619 w 9580"/>
                  <a:gd name="T3" fmla="*/ 49 h 367"/>
                  <a:gd name="T4" fmla="*/ 9580 w 9580"/>
                  <a:gd name="T5" fmla="*/ 350 h 367"/>
                  <a:gd name="T6" fmla="*/ 4497 w 9580"/>
                  <a:gd name="T7" fmla="*/ 99 h 367"/>
                  <a:gd name="T8" fmla="*/ 0 w 9580"/>
                  <a:gd name="T9" fmla="*/ 367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80" h="367">
                    <a:moveTo>
                      <a:pt x="0" y="367"/>
                    </a:moveTo>
                    <a:cubicBezTo>
                      <a:pt x="0" y="367"/>
                      <a:pt x="1685" y="0"/>
                      <a:pt x="4619" y="49"/>
                    </a:cubicBezTo>
                    <a:cubicBezTo>
                      <a:pt x="7190" y="93"/>
                      <a:pt x="8022" y="143"/>
                      <a:pt x="9580" y="350"/>
                    </a:cubicBezTo>
                    <a:cubicBezTo>
                      <a:pt x="9580" y="350"/>
                      <a:pt x="7309" y="116"/>
                      <a:pt x="4497" y="99"/>
                    </a:cubicBezTo>
                    <a:cubicBezTo>
                      <a:pt x="1685" y="82"/>
                      <a:pt x="0" y="367"/>
                      <a:pt x="0" y="36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775D417-1F50-43C4-90C7-4294948E37F1}"/>
                </a:ext>
              </a:extLst>
            </p:cNvPr>
            <p:cNvSpPr txBox="1"/>
            <p:nvPr/>
          </p:nvSpPr>
          <p:spPr>
            <a:xfrm>
              <a:off x="4036282" y="707642"/>
              <a:ext cx="3810520" cy="677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371600"/>
              <a:r>
                <a:rPr lang="en-US" sz="6000" b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CÂU HỎI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CEDE4EC8-4F8A-49BC-9163-932912FCA3C1}"/>
                  </a:ext>
                </a:extLst>
              </p:cNvPr>
              <p:cNvSpPr txBox="1"/>
              <p:nvPr/>
            </p:nvSpPr>
            <p:spPr>
              <a:xfrm>
                <a:off x="4884616" y="3563728"/>
                <a:ext cx="9618860" cy="1159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371600"/>
                <a:r>
                  <a:rPr lang="en-US" sz="4200" b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3. </a:t>
                </a:r>
                <a:r>
                  <a:rPr lang="en-US" sz="4200" b="1" dirty="0" err="1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Phân</a:t>
                </a:r>
                <a:r>
                  <a:rPr lang="en-US" sz="4200" b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4200" b="1" dirty="0" err="1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số</a:t>
                </a:r>
                <a:r>
                  <a:rPr lang="en-US" sz="4200" b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4200" b="1" dirty="0" err="1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nào</a:t>
                </a:r>
                <a:r>
                  <a:rPr lang="en-US" sz="4200" b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4200" b="1" dirty="0" err="1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bằng</a:t>
                </a:r>
                <a:r>
                  <a:rPr lang="en-US" sz="4200" b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4200" b="1" dirty="0" err="1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phân</a:t>
                </a:r>
                <a:r>
                  <a:rPr lang="en-US" sz="4200" b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4200" b="1" dirty="0" err="1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số</a:t>
                </a:r>
                <a:r>
                  <a:rPr lang="en-US" sz="4200" b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8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48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𝟏𝟔</m:t>
                        </m:r>
                      </m:num>
                      <m:den>
                        <m:r>
                          <a:rPr lang="en-US" sz="48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𝟏𝟎𝟎</m:t>
                        </m:r>
                      </m:den>
                    </m:f>
                  </m:oMath>
                </a14:m>
                <a:r>
                  <a:rPr lang="en-US" sz="4200" b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?</a:t>
                </a:r>
                <a:endParaRPr lang="vi-VN" sz="42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CEDE4EC8-4F8A-49BC-9163-932912FCA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616" y="3563728"/>
                <a:ext cx="9618860" cy="1159228"/>
              </a:xfrm>
              <a:prstGeom prst="rect">
                <a:avLst/>
              </a:prstGeom>
              <a:blipFill>
                <a:blip r:embed="rId11"/>
                <a:stretch>
                  <a:fillRect b="-6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1" name="Picture 150">
            <a:hlinkClick r:id="rId12" action="ppaction://hlinksldjump"/>
            <a:extLst>
              <a:ext uri="{FF2B5EF4-FFF2-40B4-BE49-F238E27FC236}">
                <a16:creationId xmlns:a16="http://schemas.microsoft.com/office/drawing/2014/main" id="{F55223AB-E59F-40A8-A30C-7EB4A5405A8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5" t="29757" r="27796" b="28785"/>
          <a:stretch/>
        </p:blipFill>
        <p:spPr>
          <a:xfrm>
            <a:off x="2190216" y="4325616"/>
            <a:ext cx="3311788" cy="3147728"/>
          </a:xfrm>
          <a:prstGeom prst="rect">
            <a:avLst/>
          </a:prstGeom>
        </p:spPr>
      </p:pic>
      <p:pic>
        <p:nvPicPr>
          <p:cNvPr id="152" name="Sai">
            <a:extLst>
              <a:ext uri="{FF2B5EF4-FFF2-40B4-BE49-F238E27FC236}">
                <a16:creationId xmlns:a16="http://schemas.microsoft.com/office/drawing/2014/main" id="{61C60729-608E-49A5-A22E-BCA4474C004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028" y="11512674"/>
            <a:ext cx="2193420" cy="2140084"/>
          </a:xfrm>
          <a:prstGeom prst="rect">
            <a:avLst/>
          </a:prstGeom>
        </p:spPr>
      </p:pic>
      <p:pic>
        <p:nvPicPr>
          <p:cNvPr id="153" name="Đúng">
            <a:extLst>
              <a:ext uri="{FF2B5EF4-FFF2-40B4-BE49-F238E27FC236}">
                <a16:creationId xmlns:a16="http://schemas.microsoft.com/office/drawing/2014/main" id="{A1A17A7A-13CD-4F22-A028-CAA66AAC560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8430" y="11496798"/>
            <a:ext cx="1909828" cy="198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984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0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2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85185E-6 L -0.17018 -0.46227 " pathEditMode="relative" rAng="0" ptsTypes="AA">
                                      <p:cBhvr>
                                        <p:cTn id="45" dur="2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16" y="-23125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ai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8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10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1" dur="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85185E-6 L 0.14336 -0.46227 " pathEditMode="relative" rAng="0" ptsTypes="AA">
                                      <p:cBhvr>
                                        <p:cTn id="54" dur="2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-23125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ai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9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1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60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612 -0.02222 L -0.13294 -0.33542 " pathEditMode="relative" rAng="0" ptsTypes="AA">
                                      <p:cBhvr>
                                        <p:cTn id="63" dur="2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53" y="-1567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9" dur="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018 -0.00671 L -0.17969 -0.31088 " pathEditMode="relative" rAng="0" ptsTypes="AA">
                                      <p:cBhvr>
                                        <p:cTn id="72" dur="2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8" y="-15208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ai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"/>
                  </p:tgtEl>
                </p:cond>
              </p:nextCondLst>
            </p:seq>
          </p:childTnLst>
        </p:cTn>
      </p:par>
    </p:tnLst>
    <p:bldLst>
      <p:bldP spid="107" grpId="0" animBg="1"/>
      <p:bldP spid="108" grpId="0" animBg="1"/>
      <p:bldP spid="109" grpId="0" animBg="1"/>
      <p:bldP spid="110" grpId="0" animBg="1"/>
      <p:bldP spid="111" grpId="0" animBg="1"/>
      <p:bldP spid="15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F7FF43-AE31-4429-BA83-CA1EAA8E7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9F817C6-4AB3-4529-974D-63E69B65D6A4}"/>
              </a:ext>
            </a:extLst>
          </p:cNvPr>
          <p:cNvSpPr/>
          <p:nvPr/>
        </p:nvSpPr>
        <p:spPr>
          <a:xfrm>
            <a:off x="3607205" y="2092954"/>
            <a:ext cx="10950590" cy="4446224"/>
          </a:xfrm>
          <a:prstGeom prst="roundRect">
            <a:avLst>
              <a:gd name="adj" fmla="val 7227"/>
            </a:avLst>
          </a:prstGeom>
          <a:solidFill>
            <a:schemeClr val="tx1">
              <a:alpha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US" sz="202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Đáp án A">
            <a:extLst>
              <a:ext uri="{FF2B5EF4-FFF2-40B4-BE49-F238E27FC236}">
                <a16:creationId xmlns:a16="http://schemas.microsoft.com/office/drawing/2014/main" id="{CF9EA178-637F-4043-B8D2-BC95EC5261AC}"/>
              </a:ext>
            </a:extLst>
          </p:cNvPr>
          <p:cNvSpPr/>
          <p:nvPr/>
        </p:nvSpPr>
        <p:spPr>
          <a:xfrm>
            <a:off x="3655698" y="6972572"/>
            <a:ext cx="5173744" cy="1106196"/>
          </a:xfrm>
          <a:prstGeom prst="roundRect">
            <a:avLst>
              <a:gd name="adj" fmla="val 24115"/>
            </a:avLst>
          </a:prstGeom>
          <a:gradFill flip="none" rotWithShape="1">
            <a:gsLst>
              <a:gs pos="0">
                <a:srgbClr val="E7F18C"/>
              </a:gs>
              <a:gs pos="88000">
                <a:srgbClr val="2A983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r>
              <a:rPr lang="en-US" sz="4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</a:t>
            </a:r>
            <a:r>
              <a:rPr lang="en-US" sz="4200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Tám</a:t>
            </a:r>
            <a:r>
              <a:rPr lang="en-US" sz="4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200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4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200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mười</a:t>
            </a:r>
            <a:endParaRPr lang="en-US" sz="42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Đáp án B">
            <a:extLst>
              <a:ext uri="{FF2B5EF4-FFF2-40B4-BE49-F238E27FC236}">
                <a16:creationId xmlns:a16="http://schemas.microsoft.com/office/drawing/2014/main" id="{6CE2E367-E000-402A-A46A-08AAF2FB929F}"/>
              </a:ext>
            </a:extLst>
          </p:cNvPr>
          <p:cNvSpPr/>
          <p:nvPr/>
        </p:nvSpPr>
        <p:spPr>
          <a:xfrm>
            <a:off x="3650120" y="8575224"/>
            <a:ext cx="5179324" cy="1106196"/>
          </a:xfrm>
          <a:prstGeom prst="roundRect">
            <a:avLst>
              <a:gd name="adj" fmla="val 24115"/>
            </a:avLst>
          </a:prstGeom>
          <a:gradFill flip="none" rotWithShape="1">
            <a:gsLst>
              <a:gs pos="0">
                <a:srgbClr val="E7F18C"/>
              </a:gs>
              <a:gs pos="88000">
                <a:srgbClr val="2A983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r>
              <a:rPr lang="en-US" sz="4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 </a:t>
            </a:r>
            <a:r>
              <a:rPr lang="en-US" sz="4200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Bảy</a:t>
            </a:r>
            <a:r>
              <a:rPr lang="en-US" sz="4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200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4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200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tám</a:t>
            </a:r>
            <a:endParaRPr lang="en-US" sz="42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Đáp án C">
            <a:extLst>
              <a:ext uri="{FF2B5EF4-FFF2-40B4-BE49-F238E27FC236}">
                <a16:creationId xmlns:a16="http://schemas.microsoft.com/office/drawing/2014/main" id="{22088E1A-F06B-4800-AF0C-20352418B69F}"/>
              </a:ext>
            </a:extLst>
          </p:cNvPr>
          <p:cNvSpPr/>
          <p:nvPr/>
        </p:nvSpPr>
        <p:spPr>
          <a:xfrm>
            <a:off x="9443120" y="7023102"/>
            <a:ext cx="5135920" cy="1106196"/>
          </a:xfrm>
          <a:prstGeom prst="roundRect">
            <a:avLst>
              <a:gd name="adj" fmla="val 24115"/>
            </a:avLst>
          </a:prstGeom>
          <a:gradFill flip="none" rotWithShape="1">
            <a:gsLst>
              <a:gs pos="0">
                <a:srgbClr val="E7F18C"/>
              </a:gs>
              <a:gs pos="88000">
                <a:srgbClr val="2A983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r>
              <a:rPr lang="en-US" sz="4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 </a:t>
            </a:r>
            <a:r>
              <a:rPr lang="en-US" sz="4200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Bảy</a:t>
            </a:r>
            <a:r>
              <a:rPr lang="en-US" sz="4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200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4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200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mười</a:t>
            </a:r>
            <a:endParaRPr lang="en-US" sz="42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Đáp án D">
            <a:extLst>
              <a:ext uri="{FF2B5EF4-FFF2-40B4-BE49-F238E27FC236}">
                <a16:creationId xmlns:a16="http://schemas.microsoft.com/office/drawing/2014/main" id="{103BF668-59AA-401D-818B-4C062F6D5B11}"/>
              </a:ext>
            </a:extLst>
          </p:cNvPr>
          <p:cNvSpPr/>
          <p:nvPr/>
        </p:nvSpPr>
        <p:spPr>
          <a:xfrm>
            <a:off x="9443120" y="8526886"/>
            <a:ext cx="5179324" cy="1106196"/>
          </a:xfrm>
          <a:prstGeom prst="roundRect">
            <a:avLst>
              <a:gd name="adj" fmla="val 24115"/>
            </a:avLst>
          </a:prstGeom>
          <a:gradFill flip="none" rotWithShape="1">
            <a:gsLst>
              <a:gs pos="0">
                <a:srgbClr val="E7F18C"/>
              </a:gs>
              <a:gs pos="88000">
                <a:srgbClr val="2A9834"/>
              </a:gs>
            </a:gsLst>
            <a:lin ang="81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r>
              <a:rPr lang="en-US" sz="4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 </a:t>
            </a:r>
            <a:r>
              <a:rPr lang="en-US" sz="4200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Mười</a:t>
            </a:r>
            <a:r>
              <a:rPr lang="en-US" sz="4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200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42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200" b="1" dirty="0" err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bảy</a:t>
            </a:r>
            <a:endParaRPr lang="en-US" sz="42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EBA663B-F8CA-4203-9E5D-434C0B2E3C95}"/>
              </a:ext>
            </a:extLst>
          </p:cNvPr>
          <p:cNvGrpSpPr/>
          <p:nvPr/>
        </p:nvGrpSpPr>
        <p:grpSpPr>
          <a:xfrm>
            <a:off x="2807973" y="632455"/>
            <a:ext cx="12681978" cy="2184308"/>
            <a:chOff x="1871981" y="421635"/>
            <a:chExt cx="8454652" cy="145620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28C0A49-FAEF-4900-8E2A-C8BDCC7ED91D}"/>
                </a:ext>
              </a:extLst>
            </p:cNvPr>
            <p:cNvGrpSpPr/>
            <p:nvPr/>
          </p:nvGrpSpPr>
          <p:grpSpPr>
            <a:xfrm>
              <a:off x="1871981" y="421635"/>
              <a:ext cx="8454652" cy="1456205"/>
              <a:chOff x="2677206" y="1838325"/>
              <a:chExt cx="7124700" cy="1227138"/>
            </a:xfrm>
          </p:grpSpPr>
          <p:sp>
            <p:nvSpPr>
              <p:cNvPr id="7" name="Freeform 1125">
                <a:extLst>
                  <a:ext uri="{FF2B5EF4-FFF2-40B4-BE49-F238E27FC236}">
                    <a16:creationId xmlns:a16="http://schemas.microsoft.com/office/drawing/2014/main" id="{60B3ADAC-B763-4C54-A7F9-42095D47D2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3531" y="1944688"/>
                <a:ext cx="5011738" cy="971550"/>
              </a:xfrm>
              <a:custGeom>
                <a:avLst/>
                <a:gdLst>
                  <a:gd name="T0" fmla="*/ 1221 w 10045"/>
                  <a:gd name="T1" fmla="*/ 1947 h 1947"/>
                  <a:gd name="T2" fmla="*/ 68 w 10045"/>
                  <a:gd name="T3" fmla="*/ 1201 h 1947"/>
                  <a:gd name="T4" fmla="*/ 784 w 10045"/>
                  <a:gd name="T5" fmla="*/ 273 h 1947"/>
                  <a:gd name="T6" fmla="*/ 871 w 10045"/>
                  <a:gd name="T7" fmla="*/ 237 h 1947"/>
                  <a:gd name="T8" fmla="*/ 2083 w 10045"/>
                  <a:gd name="T9" fmla="*/ 87 h 1947"/>
                  <a:gd name="T10" fmla="*/ 3561 w 10045"/>
                  <a:gd name="T11" fmla="*/ 14 h 1947"/>
                  <a:gd name="T12" fmla="*/ 4532 w 10045"/>
                  <a:gd name="T13" fmla="*/ 0 h 1947"/>
                  <a:gd name="T14" fmla="*/ 5049 w 10045"/>
                  <a:gd name="T15" fmla="*/ 4 h 1947"/>
                  <a:gd name="T16" fmla="*/ 6390 w 10045"/>
                  <a:gd name="T17" fmla="*/ 27 h 1947"/>
                  <a:gd name="T18" fmla="*/ 7740 w 10045"/>
                  <a:gd name="T19" fmla="*/ 81 h 1947"/>
                  <a:gd name="T20" fmla="*/ 9069 w 10045"/>
                  <a:gd name="T21" fmla="*/ 193 h 1947"/>
                  <a:gd name="T22" fmla="*/ 9711 w 10045"/>
                  <a:gd name="T23" fmla="*/ 266 h 1947"/>
                  <a:gd name="T24" fmla="*/ 9955 w 10045"/>
                  <a:gd name="T25" fmla="*/ 598 h 1947"/>
                  <a:gd name="T26" fmla="*/ 9524 w 10045"/>
                  <a:gd name="T27" fmla="*/ 1652 h 1947"/>
                  <a:gd name="T28" fmla="*/ 9152 w 10045"/>
                  <a:gd name="T29" fmla="*/ 1846 h 1947"/>
                  <a:gd name="T30" fmla="*/ 8943 w 10045"/>
                  <a:gd name="T31" fmla="*/ 1822 h 1947"/>
                  <a:gd name="T32" fmla="*/ 8185 w 10045"/>
                  <a:gd name="T33" fmla="*/ 1745 h 1947"/>
                  <a:gd name="T34" fmla="*/ 7753 w 10045"/>
                  <a:gd name="T35" fmla="*/ 1709 h 1947"/>
                  <a:gd name="T36" fmla="*/ 6291 w 10045"/>
                  <a:gd name="T37" fmla="*/ 1635 h 1947"/>
                  <a:gd name="T38" fmla="*/ 5853 w 10045"/>
                  <a:gd name="T39" fmla="*/ 1632 h 1947"/>
                  <a:gd name="T40" fmla="*/ 4790 w 10045"/>
                  <a:gd name="T41" fmla="*/ 1651 h 1947"/>
                  <a:gd name="T42" fmla="*/ 3328 w 10045"/>
                  <a:gd name="T43" fmla="*/ 1725 h 1947"/>
                  <a:gd name="T44" fmla="*/ 1221 w 10045"/>
                  <a:gd name="T45" fmla="*/ 1947 h 1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045" h="1947">
                    <a:moveTo>
                      <a:pt x="1221" y="1947"/>
                    </a:moveTo>
                    <a:cubicBezTo>
                      <a:pt x="619" y="1828"/>
                      <a:pt x="143" y="1604"/>
                      <a:pt x="68" y="1201"/>
                    </a:cubicBezTo>
                    <a:cubicBezTo>
                      <a:pt x="0" y="838"/>
                      <a:pt x="255" y="499"/>
                      <a:pt x="784" y="273"/>
                    </a:cubicBezTo>
                    <a:cubicBezTo>
                      <a:pt x="812" y="261"/>
                      <a:pt x="842" y="249"/>
                      <a:pt x="871" y="237"/>
                    </a:cubicBezTo>
                    <a:cubicBezTo>
                      <a:pt x="1269" y="175"/>
                      <a:pt x="1673" y="122"/>
                      <a:pt x="2083" y="87"/>
                    </a:cubicBezTo>
                    <a:cubicBezTo>
                      <a:pt x="2572" y="46"/>
                      <a:pt x="3067" y="29"/>
                      <a:pt x="3561" y="14"/>
                    </a:cubicBezTo>
                    <a:cubicBezTo>
                      <a:pt x="3885" y="5"/>
                      <a:pt x="4208" y="0"/>
                      <a:pt x="4532" y="0"/>
                    </a:cubicBezTo>
                    <a:cubicBezTo>
                      <a:pt x="4704" y="0"/>
                      <a:pt x="4876" y="1"/>
                      <a:pt x="5049" y="4"/>
                    </a:cubicBezTo>
                    <a:cubicBezTo>
                      <a:pt x="5495" y="12"/>
                      <a:pt x="5942" y="26"/>
                      <a:pt x="6390" y="27"/>
                    </a:cubicBezTo>
                    <a:cubicBezTo>
                      <a:pt x="6841" y="28"/>
                      <a:pt x="7292" y="51"/>
                      <a:pt x="7740" y="81"/>
                    </a:cubicBezTo>
                    <a:cubicBezTo>
                      <a:pt x="8185" y="110"/>
                      <a:pt x="8629" y="146"/>
                      <a:pt x="9069" y="193"/>
                    </a:cubicBezTo>
                    <a:cubicBezTo>
                      <a:pt x="9282" y="216"/>
                      <a:pt x="9497" y="239"/>
                      <a:pt x="9711" y="266"/>
                    </a:cubicBezTo>
                    <a:cubicBezTo>
                      <a:pt x="9845" y="361"/>
                      <a:pt x="9925" y="478"/>
                      <a:pt x="9955" y="598"/>
                    </a:cubicBezTo>
                    <a:cubicBezTo>
                      <a:pt x="10045" y="960"/>
                      <a:pt x="9963" y="1358"/>
                      <a:pt x="9524" y="1652"/>
                    </a:cubicBezTo>
                    <a:cubicBezTo>
                      <a:pt x="9415" y="1725"/>
                      <a:pt x="9289" y="1789"/>
                      <a:pt x="9152" y="1846"/>
                    </a:cubicBezTo>
                    <a:cubicBezTo>
                      <a:pt x="9083" y="1838"/>
                      <a:pt x="9013" y="1830"/>
                      <a:pt x="8943" y="1822"/>
                    </a:cubicBezTo>
                    <a:cubicBezTo>
                      <a:pt x="8692" y="1792"/>
                      <a:pt x="8439" y="1767"/>
                      <a:pt x="8185" y="1745"/>
                    </a:cubicBezTo>
                    <a:cubicBezTo>
                      <a:pt x="8042" y="1732"/>
                      <a:pt x="7897" y="1720"/>
                      <a:pt x="7753" y="1709"/>
                    </a:cubicBezTo>
                    <a:cubicBezTo>
                      <a:pt x="7267" y="1671"/>
                      <a:pt x="6781" y="1644"/>
                      <a:pt x="6291" y="1635"/>
                    </a:cubicBezTo>
                    <a:cubicBezTo>
                      <a:pt x="6145" y="1633"/>
                      <a:pt x="5999" y="1632"/>
                      <a:pt x="5853" y="1632"/>
                    </a:cubicBezTo>
                    <a:cubicBezTo>
                      <a:pt x="5498" y="1632"/>
                      <a:pt x="5144" y="1639"/>
                      <a:pt x="4790" y="1651"/>
                    </a:cubicBezTo>
                    <a:cubicBezTo>
                      <a:pt x="4302" y="1667"/>
                      <a:pt x="3812" y="1689"/>
                      <a:pt x="3328" y="1725"/>
                    </a:cubicBezTo>
                    <a:cubicBezTo>
                      <a:pt x="2594" y="1779"/>
                      <a:pt x="1929" y="1848"/>
                      <a:pt x="1221" y="1947"/>
                    </a:cubicBezTo>
                  </a:path>
                </a:pathLst>
              </a:custGeom>
              <a:solidFill>
                <a:srgbClr val="D9A0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" name="Freeform 1126">
                <a:extLst>
                  <a:ext uri="{FF2B5EF4-FFF2-40B4-BE49-F238E27FC236}">
                    <a16:creationId xmlns:a16="http://schemas.microsoft.com/office/drawing/2014/main" id="{82C3780D-1084-4CEE-B136-5FFC6837BF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2119" y="2925763"/>
                <a:ext cx="533400" cy="87313"/>
              </a:xfrm>
              <a:custGeom>
                <a:avLst/>
                <a:gdLst>
                  <a:gd name="T0" fmla="*/ 0 w 1069"/>
                  <a:gd name="T1" fmla="*/ 173 h 173"/>
                  <a:gd name="T2" fmla="*/ 1068 w 1069"/>
                  <a:gd name="T3" fmla="*/ 0 h 173"/>
                  <a:gd name="T4" fmla="*/ 1069 w 1069"/>
                  <a:gd name="T5" fmla="*/ 0 h 173"/>
                  <a:gd name="T6" fmla="*/ 0 w 1069"/>
                  <a:gd name="T7" fmla="*/ 173 h 173"/>
                  <a:gd name="T8" fmla="*/ 0 w 1069"/>
                  <a:gd name="T9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9" h="173">
                    <a:moveTo>
                      <a:pt x="0" y="173"/>
                    </a:moveTo>
                    <a:cubicBezTo>
                      <a:pt x="412" y="101"/>
                      <a:pt x="766" y="45"/>
                      <a:pt x="1068" y="0"/>
                    </a:cubicBezTo>
                    <a:cubicBezTo>
                      <a:pt x="1068" y="0"/>
                      <a:pt x="1069" y="0"/>
                      <a:pt x="1069" y="0"/>
                    </a:cubicBezTo>
                    <a:cubicBezTo>
                      <a:pt x="767" y="45"/>
                      <a:pt x="413" y="101"/>
                      <a:pt x="0" y="173"/>
                    </a:cubicBezTo>
                    <a:lnTo>
                      <a:pt x="0" y="173"/>
                    </a:lnTo>
                    <a:close/>
                  </a:path>
                </a:pathLst>
              </a:custGeom>
              <a:solidFill>
                <a:srgbClr val="6F8F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" name="Freeform 1127">
                <a:extLst>
                  <a:ext uri="{FF2B5EF4-FFF2-40B4-BE49-F238E27FC236}">
                    <a16:creationId xmlns:a16="http://schemas.microsoft.com/office/drawing/2014/main" id="{8714A6DE-43B3-4CED-98D3-207B7CEB56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6831" y="2063750"/>
                <a:ext cx="876300" cy="955675"/>
              </a:xfrm>
              <a:custGeom>
                <a:avLst/>
                <a:gdLst>
                  <a:gd name="T0" fmla="*/ 443 w 1756"/>
                  <a:gd name="T1" fmla="*/ 1917 h 1917"/>
                  <a:gd name="T2" fmla="*/ 321 w 1756"/>
                  <a:gd name="T3" fmla="*/ 1750 h 1917"/>
                  <a:gd name="T4" fmla="*/ 471 w 1756"/>
                  <a:gd name="T5" fmla="*/ 1417 h 1917"/>
                  <a:gd name="T6" fmla="*/ 297 w 1756"/>
                  <a:gd name="T7" fmla="*/ 965 h 1917"/>
                  <a:gd name="T8" fmla="*/ 0 w 1756"/>
                  <a:gd name="T9" fmla="*/ 241 h 1917"/>
                  <a:gd name="T10" fmla="*/ 518 w 1756"/>
                  <a:gd name="T11" fmla="*/ 144 h 1917"/>
                  <a:gd name="T12" fmla="*/ 1195 w 1756"/>
                  <a:gd name="T13" fmla="*/ 34 h 1917"/>
                  <a:gd name="T14" fmla="*/ 1406 w 1756"/>
                  <a:gd name="T15" fmla="*/ 0 h 1917"/>
                  <a:gd name="T16" fmla="*/ 1319 w 1756"/>
                  <a:gd name="T17" fmla="*/ 36 h 1917"/>
                  <a:gd name="T18" fmla="*/ 603 w 1756"/>
                  <a:gd name="T19" fmla="*/ 964 h 1917"/>
                  <a:gd name="T20" fmla="*/ 1756 w 1756"/>
                  <a:gd name="T21" fmla="*/ 1710 h 1917"/>
                  <a:gd name="T22" fmla="*/ 1626 w 1756"/>
                  <a:gd name="T23" fmla="*/ 1728 h 1917"/>
                  <a:gd name="T24" fmla="*/ 660 w 1756"/>
                  <a:gd name="T25" fmla="*/ 1891 h 1917"/>
                  <a:gd name="T26" fmla="*/ 490 w 1756"/>
                  <a:gd name="T27" fmla="*/ 1916 h 1917"/>
                  <a:gd name="T28" fmla="*/ 449 w 1756"/>
                  <a:gd name="T29" fmla="*/ 1917 h 1917"/>
                  <a:gd name="T30" fmla="*/ 443 w 1756"/>
                  <a:gd name="T31" fmla="*/ 1917 h 1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56" h="1917">
                    <a:moveTo>
                      <a:pt x="443" y="1917"/>
                    </a:moveTo>
                    <a:cubicBezTo>
                      <a:pt x="294" y="1917"/>
                      <a:pt x="206" y="1806"/>
                      <a:pt x="321" y="1750"/>
                    </a:cubicBezTo>
                    <a:cubicBezTo>
                      <a:pt x="505" y="1662"/>
                      <a:pt x="497" y="1542"/>
                      <a:pt x="471" y="1417"/>
                    </a:cubicBezTo>
                    <a:cubicBezTo>
                      <a:pt x="438" y="1264"/>
                      <a:pt x="366" y="1114"/>
                      <a:pt x="297" y="965"/>
                    </a:cubicBezTo>
                    <a:cubicBezTo>
                      <a:pt x="186" y="725"/>
                      <a:pt x="97" y="483"/>
                      <a:pt x="0" y="241"/>
                    </a:cubicBezTo>
                    <a:cubicBezTo>
                      <a:pt x="163" y="196"/>
                      <a:pt x="342" y="169"/>
                      <a:pt x="518" y="144"/>
                    </a:cubicBezTo>
                    <a:cubicBezTo>
                      <a:pt x="746" y="112"/>
                      <a:pt x="969" y="71"/>
                      <a:pt x="1195" y="34"/>
                    </a:cubicBezTo>
                    <a:cubicBezTo>
                      <a:pt x="1265" y="22"/>
                      <a:pt x="1335" y="11"/>
                      <a:pt x="1406" y="0"/>
                    </a:cubicBezTo>
                    <a:cubicBezTo>
                      <a:pt x="1377" y="12"/>
                      <a:pt x="1347" y="24"/>
                      <a:pt x="1319" y="36"/>
                    </a:cubicBezTo>
                    <a:cubicBezTo>
                      <a:pt x="790" y="262"/>
                      <a:pt x="535" y="601"/>
                      <a:pt x="603" y="964"/>
                    </a:cubicBezTo>
                    <a:cubicBezTo>
                      <a:pt x="678" y="1367"/>
                      <a:pt x="1154" y="1591"/>
                      <a:pt x="1756" y="1710"/>
                    </a:cubicBezTo>
                    <a:cubicBezTo>
                      <a:pt x="1713" y="1716"/>
                      <a:pt x="1669" y="1722"/>
                      <a:pt x="1626" y="1728"/>
                    </a:cubicBezTo>
                    <a:cubicBezTo>
                      <a:pt x="1323" y="1772"/>
                      <a:pt x="961" y="1847"/>
                      <a:pt x="660" y="1891"/>
                    </a:cubicBezTo>
                    <a:cubicBezTo>
                      <a:pt x="603" y="1899"/>
                      <a:pt x="547" y="1908"/>
                      <a:pt x="490" y="1916"/>
                    </a:cubicBezTo>
                    <a:cubicBezTo>
                      <a:pt x="477" y="1917"/>
                      <a:pt x="463" y="1917"/>
                      <a:pt x="449" y="1917"/>
                    </a:cubicBezTo>
                    <a:cubicBezTo>
                      <a:pt x="447" y="1917"/>
                      <a:pt x="445" y="1917"/>
                      <a:pt x="443" y="1917"/>
                    </a:cubicBezTo>
                  </a:path>
                </a:pathLst>
              </a:custGeom>
              <a:solidFill>
                <a:srgbClr val="CC87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" name="Freeform 1130">
                <a:extLst>
                  <a:ext uri="{FF2B5EF4-FFF2-40B4-BE49-F238E27FC236}">
                    <a16:creationId xmlns:a16="http://schemas.microsoft.com/office/drawing/2014/main" id="{D0BBABF8-D0DA-4660-9EC2-35758E7BE8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3931" y="2184400"/>
                <a:ext cx="595313" cy="865188"/>
              </a:xfrm>
              <a:custGeom>
                <a:avLst/>
                <a:gdLst>
                  <a:gd name="T0" fmla="*/ 519 w 1192"/>
                  <a:gd name="T1" fmla="*/ 1736 h 1736"/>
                  <a:gd name="T2" fmla="*/ 440 w 1192"/>
                  <a:gd name="T3" fmla="*/ 1735 h 1736"/>
                  <a:gd name="T4" fmla="*/ 350 w 1192"/>
                  <a:gd name="T5" fmla="*/ 1717 h 1736"/>
                  <a:gd name="T6" fmla="*/ 8 w 1192"/>
                  <a:gd name="T7" fmla="*/ 1498 h 1736"/>
                  <a:gd name="T8" fmla="*/ 90 w 1192"/>
                  <a:gd name="T9" fmla="*/ 1445 h 1736"/>
                  <a:gd name="T10" fmla="*/ 285 w 1192"/>
                  <a:gd name="T11" fmla="*/ 1488 h 1736"/>
                  <a:gd name="T12" fmla="*/ 587 w 1192"/>
                  <a:gd name="T13" fmla="*/ 1537 h 1736"/>
                  <a:gd name="T14" fmla="*/ 831 w 1192"/>
                  <a:gd name="T15" fmla="*/ 1495 h 1736"/>
                  <a:gd name="T16" fmla="*/ 1019 w 1192"/>
                  <a:gd name="T17" fmla="*/ 1205 h 1736"/>
                  <a:gd name="T18" fmla="*/ 842 w 1192"/>
                  <a:gd name="T19" fmla="*/ 682 h 1736"/>
                  <a:gd name="T20" fmla="*/ 629 w 1192"/>
                  <a:gd name="T21" fmla="*/ 136 h 1736"/>
                  <a:gd name="T22" fmla="*/ 594 w 1192"/>
                  <a:gd name="T23" fmla="*/ 29 h 1736"/>
                  <a:gd name="T24" fmla="*/ 595 w 1192"/>
                  <a:gd name="T25" fmla="*/ 29 h 1736"/>
                  <a:gd name="T26" fmla="*/ 687 w 1192"/>
                  <a:gd name="T27" fmla="*/ 0 h 1736"/>
                  <a:gd name="T28" fmla="*/ 984 w 1192"/>
                  <a:gd name="T29" fmla="*/ 724 h 1736"/>
                  <a:gd name="T30" fmla="*/ 1158 w 1192"/>
                  <a:gd name="T31" fmla="*/ 1176 h 1736"/>
                  <a:gd name="T32" fmla="*/ 1008 w 1192"/>
                  <a:gd name="T33" fmla="*/ 1509 h 1736"/>
                  <a:gd name="T34" fmla="*/ 1130 w 1192"/>
                  <a:gd name="T35" fmla="*/ 1676 h 1736"/>
                  <a:gd name="T36" fmla="*/ 1136 w 1192"/>
                  <a:gd name="T37" fmla="*/ 1676 h 1736"/>
                  <a:gd name="T38" fmla="*/ 1177 w 1192"/>
                  <a:gd name="T39" fmla="*/ 1675 h 1736"/>
                  <a:gd name="T40" fmla="*/ 918 w 1192"/>
                  <a:gd name="T41" fmla="*/ 1711 h 1736"/>
                  <a:gd name="T42" fmla="*/ 519 w 1192"/>
                  <a:gd name="T43" fmla="*/ 1736 h 1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92" h="1736">
                    <a:moveTo>
                      <a:pt x="519" y="1736"/>
                    </a:moveTo>
                    <a:cubicBezTo>
                      <a:pt x="492" y="1736"/>
                      <a:pt x="466" y="1736"/>
                      <a:pt x="440" y="1735"/>
                    </a:cubicBezTo>
                    <a:cubicBezTo>
                      <a:pt x="409" y="1730"/>
                      <a:pt x="379" y="1724"/>
                      <a:pt x="350" y="1717"/>
                    </a:cubicBezTo>
                    <a:cubicBezTo>
                      <a:pt x="182" y="1676"/>
                      <a:pt x="0" y="1609"/>
                      <a:pt x="8" y="1498"/>
                    </a:cubicBezTo>
                    <a:cubicBezTo>
                      <a:pt x="11" y="1458"/>
                      <a:pt x="45" y="1445"/>
                      <a:pt x="90" y="1445"/>
                    </a:cubicBezTo>
                    <a:cubicBezTo>
                      <a:pt x="154" y="1445"/>
                      <a:pt x="239" y="1472"/>
                      <a:pt x="285" y="1488"/>
                    </a:cubicBezTo>
                    <a:cubicBezTo>
                      <a:pt x="376" y="1519"/>
                      <a:pt x="483" y="1537"/>
                      <a:pt x="587" y="1537"/>
                    </a:cubicBezTo>
                    <a:cubicBezTo>
                      <a:pt x="676" y="1537"/>
                      <a:pt x="761" y="1524"/>
                      <a:pt x="831" y="1495"/>
                    </a:cubicBezTo>
                    <a:cubicBezTo>
                      <a:pt x="1012" y="1438"/>
                      <a:pt x="1029" y="1309"/>
                      <a:pt x="1019" y="1205"/>
                    </a:cubicBezTo>
                    <a:cubicBezTo>
                      <a:pt x="1002" y="1029"/>
                      <a:pt x="918" y="853"/>
                      <a:pt x="842" y="682"/>
                    </a:cubicBezTo>
                    <a:cubicBezTo>
                      <a:pt x="761" y="501"/>
                      <a:pt x="691" y="320"/>
                      <a:pt x="629" y="136"/>
                    </a:cubicBezTo>
                    <a:cubicBezTo>
                      <a:pt x="617" y="101"/>
                      <a:pt x="605" y="65"/>
                      <a:pt x="594" y="29"/>
                    </a:cubicBezTo>
                    <a:lnTo>
                      <a:pt x="595" y="29"/>
                    </a:lnTo>
                    <a:cubicBezTo>
                      <a:pt x="625" y="19"/>
                      <a:pt x="656" y="9"/>
                      <a:pt x="687" y="0"/>
                    </a:cubicBezTo>
                    <a:cubicBezTo>
                      <a:pt x="784" y="242"/>
                      <a:pt x="873" y="484"/>
                      <a:pt x="984" y="724"/>
                    </a:cubicBezTo>
                    <a:cubicBezTo>
                      <a:pt x="1053" y="873"/>
                      <a:pt x="1125" y="1023"/>
                      <a:pt x="1158" y="1176"/>
                    </a:cubicBezTo>
                    <a:cubicBezTo>
                      <a:pt x="1184" y="1301"/>
                      <a:pt x="1192" y="1421"/>
                      <a:pt x="1008" y="1509"/>
                    </a:cubicBezTo>
                    <a:cubicBezTo>
                      <a:pt x="893" y="1565"/>
                      <a:pt x="981" y="1676"/>
                      <a:pt x="1130" y="1676"/>
                    </a:cubicBezTo>
                    <a:cubicBezTo>
                      <a:pt x="1132" y="1676"/>
                      <a:pt x="1134" y="1676"/>
                      <a:pt x="1136" y="1676"/>
                    </a:cubicBezTo>
                    <a:cubicBezTo>
                      <a:pt x="1150" y="1676"/>
                      <a:pt x="1164" y="1676"/>
                      <a:pt x="1177" y="1675"/>
                    </a:cubicBezTo>
                    <a:cubicBezTo>
                      <a:pt x="1091" y="1689"/>
                      <a:pt x="1005" y="1701"/>
                      <a:pt x="918" y="1711"/>
                    </a:cubicBezTo>
                    <a:cubicBezTo>
                      <a:pt x="786" y="1727"/>
                      <a:pt x="652" y="1736"/>
                      <a:pt x="519" y="1736"/>
                    </a:cubicBezTo>
                  </a:path>
                </a:pathLst>
              </a:custGeom>
              <a:solidFill>
                <a:srgbClr val="C172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" name="Freeform 1131">
                <a:extLst>
                  <a:ext uri="{FF2B5EF4-FFF2-40B4-BE49-F238E27FC236}">
                    <a16:creationId xmlns:a16="http://schemas.microsoft.com/office/drawing/2014/main" id="{8F068CD7-F019-467D-91AD-CCF1E2DF18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8831" y="2832100"/>
                <a:ext cx="33338" cy="85725"/>
              </a:xfrm>
              <a:custGeom>
                <a:avLst/>
                <a:gdLst>
                  <a:gd name="T0" fmla="*/ 67 w 67"/>
                  <a:gd name="T1" fmla="*/ 170 h 170"/>
                  <a:gd name="T2" fmla="*/ 0 w 67"/>
                  <a:gd name="T3" fmla="*/ 0 h 170"/>
                  <a:gd name="T4" fmla="*/ 0 w 67"/>
                  <a:gd name="T5" fmla="*/ 0 h 170"/>
                  <a:gd name="T6" fmla="*/ 67 w 67"/>
                  <a:gd name="T7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170">
                    <a:moveTo>
                      <a:pt x="67" y="170"/>
                    </a:moveTo>
                    <a:cubicBezTo>
                      <a:pt x="47" y="113"/>
                      <a:pt x="24" y="56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5" y="56"/>
                      <a:pt x="47" y="113"/>
                      <a:pt x="67" y="170"/>
                    </a:cubicBezTo>
                    <a:close/>
                  </a:path>
                </a:pathLst>
              </a:custGeom>
              <a:solidFill>
                <a:srgbClr val="B09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Freeform 1132">
                <a:extLst>
                  <a:ext uri="{FF2B5EF4-FFF2-40B4-BE49-F238E27FC236}">
                    <a16:creationId xmlns:a16="http://schemas.microsoft.com/office/drawing/2014/main" id="{E18223DF-E110-46D8-A646-D1CB1F447A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58206" y="2771775"/>
                <a:ext cx="574675" cy="277813"/>
              </a:xfrm>
              <a:custGeom>
                <a:avLst/>
                <a:gdLst>
                  <a:gd name="T0" fmla="*/ 614 w 1152"/>
                  <a:gd name="T1" fmla="*/ 557 h 557"/>
                  <a:gd name="T2" fmla="*/ 388 w 1152"/>
                  <a:gd name="T3" fmla="*/ 539 h 557"/>
                  <a:gd name="T4" fmla="*/ 53 w 1152"/>
                  <a:gd name="T5" fmla="*/ 423 h 557"/>
                  <a:gd name="T6" fmla="*/ 48 w 1152"/>
                  <a:gd name="T7" fmla="*/ 256 h 557"/>
                  <a:gd name="T8" fmla="*/ 423 w 1152"/>
                  <a:gd name="T9" fmla="*/ 37 h 557"/>
                  <a:gd name="T10" fmla="*/ 753 w 1152"/>
                  <a:gd name="T11" fmla="*/ 344 h 557"/>
                  <a:gd name="T12" fmla="*/ 754 w 1152"/>
                  <a:gd name="T13" fmla="*/ 344 h 557"/>
                  <a:gd name="T14" fmla="*/ 762 w 1152"/>
                  <a:gd name="T15" fmla="*/ 339 h 557"/>
                  <a:gd name="T16" fmla="*/ 833 w 1152"/>
                  <a:gd name="T17" fmla="*/ 345 h 557"/>
                  <a:gd name="T18" fmla="*/ 970 w 1152"/>
                  <a:gd name="T19" fmla="*/ 325 h 557"/>
                  <a:gd name="T20" fmla="*/ 974 w 1152"/>
                  <a:gd name="T21" fmla="*/ 325 h 557"/>
                  <a:gd name="T22" fmla="*/ 981 w 1152"/>
                  <a:gd name="T23" fmla="*/ 324 h 557"/>
                  <a:gd name="T24" fmla="*/ 1005 w 1152"/>
                  <a:gd name="T25" fmla="*/ 317 h 557"/>
                  <a:gd name="T26" fmla="*/ 761 w 1152"/>
                  <a:gd name="T27" fmla="*/ 359 h 557"/>
                  <a:gd name="T28" fmla="*/ 459 w 1152"/>
                  <a:gd name="T29" fmla="*/ 310 h 557"/>
                  <a:gd name="T30" fmla="*/ 264 w 1152"/>
                  <a:gd name="T31" fmla="*/ 267 h 557"/>
                  <a:gd name="T32" fmla="*/ 182 w 1152"/>
                  <a:gd name="T33" fmla="*/ 320 h 557"/>
                  <a:gd name="T34" fmla="*/ 524 w 1152"/>
                  <a:gd name="T35" fmla="*/ 539 h 557"/>
                  <a:gd name="T36" fmla="*/ 614 w 1152"/>
                  <a:gd name="T37" fmla="*/ 557 h 557"/>
                  <a:gd name="T38" fmla="*/ 834 w 1152"/>
                  <a:gd name="T39" fmla="*/ 315 h 557"/>
                  <a:gd name="T40" fmla="*/ 685 w 1152"/>
                  <a:gd name="T41" fmla="*/ 288 h 557"/>
                  <a:gd name="T42" fmla="*/ 734 w 1152"/>
                  <a:gd name="T43" fmla="*/ 129 h 557"/>
                  <a:gd name="T44" fmla="*/ 780 w 1152"/>
                  <a:gd name="T45" fmla="*/ 132 h 557"/>
                  <a:gd name="T46" fmla="*/ 783 w 1152"/>
                  <a:gd name="T47" fmla="*/ 133 h 557"/>
                  <a:gd name="T48" fmla="*/ 785 w 1152"/>
                  <a:gd name="T49" fmla="*/ 132 h 557"/>
                  <a:gd name="T50" fmla="*/ 807 w 1152"/>
                  <a:gd name="T51" fmla="*/ 142 h 557"/>
                  <a:gd name="T52" fmla="*/ 809 w 1152"/>
                  <a:gd name="T53" fmla="*/ 142 h 557"/>
                  <a:gd name="T54" fmla="*/ 814 w 1152"/>
                  <a:gd name="T55" fmla="*/ 138 h 557"/>
                  <a:gd name="T56" fmla="*/ 696 w 1152"/>
                  <a:gd name="T57" fmla="*/ 0 h 557"/>
                  <a:gd name="T58" fmla="*/ 1061 w 1152"/>
                  <a:gd name="T59" fmla="*/ 231 h 557"/>
                  <a:gd name="T60" fmla="*/ 834 w 1152"/>
                  <a:gd name="T61" fmla="*/ 315 h 557"/>
                  <a:gd name="T62" fmla="*/ 570 w 1152"/>
                  <a:gd name="T63" fmla="*/ 234 h 557"/>
                  <a:gd name="T64" fmla="*/ 541 w 1152"/>
                  <a:gd name="T65" fmla="*/ 194 h 557"/>
                  <a:gd name="T66" fmla="*/ 450 w 1152"/>
                  <a:gd name="T67" fmla="*/ 30 h 557"/>
                  <a:gd name="T68" fmla="*/ 585 w 1152"/>
                  <a:gd name="T69" fmla="*/ 6 h 557"/>
                  <a:gd name="T70" fmla="*/ 652 w 1152"/>
                  <a:gd name="T71" fmla="*/ 1 h 557"/>
                  <a:gd name="T72" fmla="*/ 711 w 1152"/>
                  <a:gd name="T73" fmla="*/ 77 h 557"/>
                  <a:gd name="T74" fmla="*/ 758 w 1152"/>
                  <a:gd name="T75" fmla="*/ 117 h 557"/>
                  <a:gd name="T76" fmla="*/ 709 w 1152"/>
                  <a:gd name="T77" fmla="*/ 114 h 557"/>
                  <a:gd name="T78" fmla="*/ 570 w 1152"/>
                  <a:gd name="T79" fmla="*/ 234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152" h="557">
                    <a:moveTo>
                      <a:pt x="614" y="557"/>
                    </a:moveTo>
                    <a:cubicBezTo>
                      <a:pt x="538" y="555"/>
                      <a:pt x="463" y="549"/>
                      <a:pt x="388" y="539"/>
                    </a:cubicBezTo>
                    <a:cubicBezTo>
                      <a:pt x="256" y="522"/>
                      <a:pt x="122" y="490"/>
                      <a:pt x="53" y="423"/>
                    </a:cubicBezTo>
                    <a:cubicBezTo>
                      <a:pt x="0" y="372"/>
                      <a:pt x="13" y="309"/>
                      <a:pt x="48" y="256"/>
                    </a:cubicBezTo>
                    <a:cubicBezTo>
                      <a:pt x="110" y="162"/>
                      <a:pt x="255" y="82"/>
                      <a:pt x="423" y="37"/>
                    </a:cubicBezTo>
                    <a:cubicBezTo>
                      <a:pt x="465" y="147"/>
                      <a:pt x="513" y="317"/>
                      <a:pt x="753" y="344"/>
                    </a:cubicBezTo>
                    <a:cubicBezTo>
                      <a:pt x="753" y="344"/>
                      <a:pt x="754" y="344"/>
                      <a:pt x="754" y="344"/>
                    </a:cubicBezTo>
                    <a:cubicBezTo>
                      <a:pt x="759" y="344"/>
                      <a:pt x="762" y="342"/>
                      <a:pt x="762" y="339"/>
                    </a:cubicBezTo>
                    <a:cubicBezTo>
                      <a:pt x="786" y="343"/>
                      <a:pt x="810" y="345"/>
                      <a:pt x="833" y="345"/>
                    </a:cubicBezTo>
                    <a:cubicBezTo>
                      <a:pt x="882" y="345"/>
                      <a:pt x="928" y="337"/>
                      <a:pt x="970" y="325"/>
                    </a:cubicBezTo>
                    <a:cubicBezTo>
                      <a:pt x="971" y="325"/>
                      <a:pt x="972" y="325"/>
                      <a:pt x="974" y="325"/>
                    </a:cubicBezTo>
                    <a:cubicBezTo>
                      <a:pt x="976" y="325"/>
                      <a:pt x="978" y="325"/>
                      <a:pt x="981" y="324"/>
                    </a:cubicBezTo>
                    <a:cubicBezTo>
                      <a:pt x="989" y="322"/>
                      <a:pt x="997" y="320"/>
                      <a:pt x="1005" y="317"/>
                    </a:cubicBezTo>
                    <a:cubicBezTo>
                      <a:pt x="935" y="346"/>
                      <a:pt x="850" y="359"/>
                      <a:pt x="761" y="359"/>
                    </a:cubicBezTo>
                    <a:cubicBezTo>
                      <a:pt x="657" y="359"/>
                      <a:pt x="550" y="341"/>
                      <a:pt x="459" y="310"/>
                    </a:cubicBezTo>
                    <a:cubicBezTo>
                      <a:pt x="413" y="294"/>
                      <a:pt x="328" y="267"/>
                      <a:pt x="264" y="267"/>
                    </a:cubicBezTo>
                    <a:cubicBezTo>
                      <a:pt x="219" y="267"/>
                      <a:pt x="185" y="280"/>
                      <a:pt x="182" y="320"/>
                    </a:cubicBezTo>
                    <a:cubicBezTo>
                      <a:pt x="174" y="431"/>
                      <a:pt x="356" y="498"/>
                      <a:pt x="524" y="539"/>
                    </a:cubicBezTo>
                    <a:cubicBezTo>
                      <a:pt x="553" y="546"/>
                      <a:pt x="583" y="552"/>
                      <a:pt x="614" y="557"/>
                    </a:cubicBezTo>
                    <a:moveTo>
                      <a:pt x="834" y="315"/>
                    </a:moveTo>
                    <a:cubicBezTo>
                      <a:pt x="782" y="315"/>
                      <a:pt x="729" y="307"/>
                      <a:pt x="685" y="288"/>
                    </a:cubicBezTo>
                    <a:cubicBezTo>
                      <a:pt x="576" y="240"/>
                      <a:pt x="589" y="129"/>
                      <a:pt x="734" y="129"/>
                    </a:cubicBezTo>
                    <a:cubicBezTo>
                      <a:pt x="748" y="129"/>
                      <a:pt x="763" y="130"/>
                      <a:pt x="780" y="132"/>
                    </a:cubicBezTo>
                    <a:cubicBezTo>
                      <a:pt x="781" y="132"/>
                      <a:pt x="782" y="133"/>
                      <a:pt x="783" y="133"/>
                    </a:cubicBezTo>
                    <a:cubicBezTo>
                      <a:pt x="784" y="133"/>
                      <a:pt x="784" y="133"/>
                      <a:pt x="785" y="132"/>
                    </a:cubicBezTo>
                    <a:cubicBezTo>
                      <a:pt x="792" y="136"/>
                      <a:pt x="799" y="139"/>
                      <a:pt x="807" y="142"/>
                    </a:cubicBezTo>
                    <a:cubicBezTo>
                      <a:pt x="808" y="142"/>
                      <a:pt x="809" y="142"/>
                      <a:pt x="809" y="142"/>
                    </a:cubicBezTo>
                    <a:cubicBezTo>
                      <a:pt x="813" y="142"/>
                      <a:pt x="815" y="140"/>
                      <a:pt x="814" y="138"/>
                    </a:cubicBezTo>
                    <a:cubicBezTo>
                      <a:pt x="767" y="95"/>
                      <a:pt x="741" y="44"/>
                      <a:pt x="696" y="0"/>
                    </a:cubicBezTo>
                    <a:cubicBezTo>
                      <a:pt x="924" y="3"/>
                      <a:pt x="1152" y="93"/>
                      <a:pt x="1061" y="231"/>
                    </a:cubicBezTo>
                    <a:cubicBezTo>
                      <a:pt x="1026" y="285"/>
                      <a:pt x="931" y="315"/>
                      <a:pt x="834" y="315"/>
                    </a:cubicBezTo>
                    <a:moveTo>
                      <a:pt x="570" y="234"/>
                    </a:moveTo>
                    <a:cubicBezTo>
                      <a:pt x="559" y="221"/>
                      <a:pt x="550" y="207"/>
                      <a:pt x="541" y="194"/>
                    </a:cubicBezTo>
                    <a:cubicBezTo>
                      <a:pt x="506" y="140"/>
                      <a:pt x="488" y="84"/>
                      <a:pt x="450" y="30"/>
                    </a:cubicBezTo>
                    <a:cubicBezTo>
                      <a:pt x="494" y="20"/>
                      <a:pt x="539" y="12"/>
                      <a:pt x="585" y="6"/>
                    </a:cubicBezTo>
                    <a:cubicBezTo>
                      <a:pt x="607" y="3"/>
                      <a:pt x="630" y="2"/>
                      <a:pt x="652" y="1"/>
                    </a:cubicBezTo>
                    <a:cubicBezTo>
                      <a:pt x="664" y="27"/>
                      <a:pt x="691" y="53"/>
                      <a:pt x="711" y="77"/>
                    </a:cubicBezTo>
                    <a:cubicBezTo>
                      <a:pt x="724" y="91"/>
                      <a:pt x="739" y="105"/>
                      <a:pt x="758" y="117"/>
                    </a:cubicBezTo>
                    <a:cubicBezTo>
                      <a:pt x="740" y="115"/>
                      <a:pt x="724" y="114"/>
                      <a:pt x="709" y="114"/>
                    </a:cubicBezTo>
                    <a:cubicBezTo>
                      <a:pt x="596" y="114"/>
                      <a:pt x="548" y="176"/>
                      <a:pt x="570" y="234"/>
                    </a:cubicBezTo>
                    <a:close/>
                  </a:path>
                </a:pathLst>
              </a:custGeom>
              <a:solidFill>
                <a:srgbClr val="B66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" name="Freeform 1133">
                <a:extLst>
                  <a:ext uri="{FF2B5EF4-FFF2-40B4-BE49-F238E27FC236}">
                    <a16:creationId xmlns:a16="http://schemas.microsoft.com/office/drawing/2014/main" id="{6D8EC73E-CCC8-4AAE-97F6-D10A0B1B8F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9181" y="2078038"/>
                <a:ext cx="750888" cy="900113"/>
              </a:xfrm>
              <a:custGeom>
                <a:avLst/>
                <a:gdLst>
                  <a:gd name="T0" fmla="*/ 1142 w 1505"/>
                  <a:gd name="T1" fmla="*/ 1803 h 1803"/>
                  <a:gd name="T2" fmla="*/ 975 w 1505"/>
                  <a:gd name="T3" fmla="*/ 1770 h 1803"/>
                  <a:gd name="T4" fmla="*/ 407 w 1505"/>
                  <a:gd name="T5" fmla="*/ 1641 h 1803"/>
                  <a:gd name="T6" fmla="*/ 0 w 1505"/>
                  <a:gd name="T7" fmla="*/ 1580 h 1803"/>
                  <a:gd name="T8" fmla="*/ 372 w 1505"/>
                  <a:gd name="T9" fmla="*/ 1386 h 1803"/>
                  <a:gd name="T10" fmla="*/ 803 w 1505"/>
                  <a:gd name="T11" fmla="*/ 332 h 1803"/>
                  <a:gd name="T12" fmla="*/ 559 w 1505"/>
                  <a:gd name="T13" fmla="*/ 0 h 1803"/>
                  <a:gd name="T14" fmla="*/ 1195 w 1505"/>
                  <a:gd name="T15" fmla="*/ 94 h 1803"/>
                  <a:gd name="T16" fmla="*/ 1125 w 1505"/>
                  <a:gd name="T17" fmla="*/ 326 h 1803"/>
                  <a:gd name="T18" fmla="*/ 933 w 1505"/>
                  <a:gd name="T19" fmla="*/ 858 h 1803"/>
                  <a:gd name="T20" fmla="*/ 813 w 1505"/>
                  <a:gd name="T21" fmla="*/ 1114 h 1803"/>
                  <a:gd name="T22" fmla="*/ 785 w 1505"/>
                  <a:gd name="T23" fmla="*/ 1180 h 1803"/>
                  <a:gd name="T24" fmla="*/ 783 w 1505"/>
                  <a:gd name="T25" fmla="*/ 1487 h 1803"/>
                  <a:gd name="T26" fmla="*/ 1126 w 1505"/>
                  <a:gd name="T27" fmla="*/ 1592 h 1803"/>
                  <a:gd name="T28" fmla="*/ 1392 w 1505"/>
                  <a:gd name="T29" fmla="*/ 1640 h 1803"/>
                  <a:gd name="T30" fmla="*/ 1394 w 1505"/>
                  <a:gd name="T31" fmla="*/ 1765 h 1803"/>
                  <a:gd name="T32" fmla="*/ 1142 w 1505"/>
                  <a:gd name="T33" fmla="*/ 1803 h 1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05" h="1803">
                    <a:moveTo>
                      <a:pt x="1142" y="1803"/>
                    </a:moveTo>
                    <a:cubicBezTo>
                      <a:pt x="1085" y="1793"/>
                      <a:pt x="1029" y="1782"/>
                      <a:pt x="975" y="1770"/>
                    </a:cubicBezTo>
                    <a:cubicBezTo>
                      <a:pt x="785" y="1729"/>
                      <a:pt x="601" y="1678"/>
                      <a:pt x="407" y="1641"/>
                    </a:cubicBezTo>
                    <a:cubicBezTo>
                      <a:pt x="275" y="1615"/>
                      <a:pt x="138" y="1597"/>
                      <a:pt x="0" y="1580"/>
                    </a:cubicBezTo>
                    <a:cubicBezTo>
                      <a:pt x="137" y="1523"/>
                      <a:pt x="263" y="1459"/>
                      <a:pt x="372" y="1386"/>
                    </a:cubicBezTo>
                    <a:cubicBezTo>
                      <a:pt x="811" y="1092"/>
                      <a:pt x="893" y="694"/>
                      <a:pt x="803" y="332"/>
                    </a:cubicBezTo>
                    <a:cubicBezTo>
                      <a:pt x="773" y="212"/>
                      <a:pt x="693" y="95"/>
                      <a:pt x="559" y="0"/>
                    </a:cubicBezTo>
                    <a:cubicBezTo>
                      <a:pt x="774" y="27"/>
                      <a:pt x="987" y="57"/>
                      <a:pt x="1195" y="94"/>
                    </a:cubicBezTo>
                    <a:cubicBezTo>
                      <a:pt x="1173" y="171"/>
                      <a:pt x="1149" y="249"/>
                      <a:pt x="1125" y="326"/>
                    </a:cubicBezTo>
                    <a:cubicBezTo>
                      <a:pt x="1071" y="505"/>
                      <a:pt x="1010" y="682"/>
                      <a:pt x="933" y="858"/>
                    </a:cubicBezTo>
                    <a:cubicBezTo>
                      <a:pt x="896" y="944"/>
                      <a:pt x="854" y="1029"/>
                      <a:pt x="813" y="1114"/>
                    </a:cubicBezTo>
                    <a:cubicBezTo>
                      <a:pt x="803" y="1136"/>
                      <a:pt x="793" y="1158"/>
                      <a:pt x="785" y="1180"/>
                    </a:cubicBezTo>
                    <a:cubicBezTo>
                      <a:pt x="727" y="1281"/>
                      <a:pt x="679" y="1398"/>
                      <a:pt x="783" y="1487"/>
                    </a:cubicBezTo>
                    <a:cubicBezTo>
                      <a:pt x="866" y="1559"/>
                      <a:pt x="982" y="1577"/>
                      <a:pt x="1126" y="1592"/>
                    </a:cubicBezTo>
                    <a:cubicBezTo>
                      <a:pt x="1218" y="1601"/>
                      <a:pt x="1315" y="1609"/>
                      <a:pt x="1392" y="1640"/>
                    </a:cubicBezTo>
                    <a:cubicBezTo>
                      <a:pt x="1478" y="1676"/>
                      <a:pt x="1505" y="1735"/>
                      <a:pt x="1394" y="1765"/>
                    </a:cubicBezTo>
                    <a:cubicBezTo>
                      <a:pt x="1317" y="1786"/>
                      <a:pt x="1230" y="1796"/>
                      <a:pt x="1142" y="1803"/>
                    </a:cubicBezTo>
                    <a:close/>
                  </a:path>
                </a:pathLst>
              </a:custGeom>
              <a:solidFill>
                <a:srgbClr val="CC87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Freeform 1134">
                <a:extLst>
                  <a:ext uri="{FF2B5EF4-FFF2-40B4-BE49-F238E27FC236}">
                    <a16:creationId xmlns:a16="http://schemas.microsoft.com/office/drawing/2014/main" id="{C857A7F2-6E48-4534-AD6B-774DC79370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2194" y="2876550"/>
                <a:ext cx="303213" cy="50800"/>
              </a:xfrm>
              <a:custGeom>
                <a:avLst/>
                <a:gdLst>
                  <a:gd name="T0" fmla="*/ 608 w 608"/>
                  <a:gd name="T1" fmla="*/ 102 h 102"/>
                  <a:gd name="T2" fmla="*/ 0 w 608"/>
                  <a:gd name="T3" fmla="*/ 0 h 102"/>
                  <a:gd name="T4" fmla="*/ 0 w 608"/>
                  <a:gd name="T5" fmla="*/ 0 h 102"/>
                  <a:gd name="T6" fmla="*/ 608 w 608"/>
                  <a:gd name="T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8" h="102">
                    <a:moveTo>
                      <a:pt x="608" y="102"/>
                    </a:moveTo>
                    <a:cubicBezTo>
                      <a:pt x="409" y="56"/>
                      <a:pt x="206" y="25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6" y="25"/>
                      <a:pt x="409" y="56"/>
                      <a:pt x="608" y="102"/>
                    </a:cubicBezTo>
                    <a:close/>
                  </a:path>
                </a:pathLst>
              </a:custGeom>
              <a:solidFill>
                <a:srgbClr val="6F8F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" name="Freeform 1135">
                <a:extLst>
                  <a:ext uri="{FF2B5EF4-FFF2-40B4-BE49-F238E27FC236}">
                    <a16:creationId xmlns:a16="http://schemas.microsoft.com/office/drawing/2014/main" id="{A21BADCA-911A-4DFA-B017-5427298DC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4294" y="2062163"/>
                <a:ext cx="6350" cy="1588"/>
              </a:xfrm>
              <a:custGeom>
                <a:avLst/>
                <a:gdLst>
                  <a:gd name="T0" fmla="*/ 11 w 11"/>
                  <a:gd name="T1" fmla="*/ 1 h 1"/>
                  <a:gd name="T2" fmla="*/ 0 w 11"/>
                  <a:gd name="T3" fmla="*/ 0 h 1"/>
                  <a:gd name="T4" fmla="*/ 11 w 1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">
                    <a:moveTo>
                      <a:pt x="11" y="1"/>
                    </a:moveTo>
                    <a:cubicBezTo>
                      <a:pt x="7" y="1"/>
                      <a:pt x="3" y="0"/>
                      <a:pt x="0" y="0"/>
                    </a:cubicBezTo>
                    <a:cubicBezTo>
                      <a:pt x="3" y="0"/>
                      <a:pt x="7" y="1"/>
                      <a:pt x="11" y="1"/>
                    </a:cubicBezTo>
                    <a:close/>
                  </a:path>
                </a:pathLst>
              </a:custGeom>
              <a:solidFill>
                <a:srgbClr val="ECD2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" name="Freeform 1137">
                <a:extLst>
                  <a:ext uri="{FF2B5EF4-FFF2-40B4-BE49-F238E27FC236}">
                    <a16:creationId xmlns:a16="http://schemas.microsoft.com/office/drawing/2014/main" id="{5CCA1083-FDFC-4357-AD6E-A4B305FB68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58906" y="2667000"/>
                <a:ext cx="609600" cy="322263"/>
              </a:xfrm>
              <a:custGeom>
                <a:avLst/>
                <a:gdLst>
                  <a:gd name="T0" fmla="*/ 740 w 1222"/>
                  <a:gd name="T1" fmla="*/ 648 h 648"/>
                  <a:gd name="T2" fmla="*/ 463 w 1222"/>
                  <a:gd name="T3" fmla="*/ 623 h 648"/>
                  <a:gd name="T4" fmla="*/ 715 w 1222"/>
                  <a:gd name="T5" fmla="*/ 585 h 648"/>
                  <a:gd name="T6" fmla="*/ 713 w 1222"/>
                  <a:gd name="T7" fmla="*/ 460 h 648"/>
                  <a:gd name="T8" fmla="*/ 447 w 1222"/>
                  <a:gd name="T9" fmla="*/ 412 h 648"/>
                  <a:gd name="T10" fmla="*/ 104 w 1222"/>
                  <a:gd name="T11" fmla="*/ 307 h 648"/>
                  <a:gd name="T12" fmla="*/ 106 w 1222"/>
                  <a:gd name="T13" fmla="*/ 0 h 648"/>
                  <a:gd name="T14" fmla="*/ 87 w 1222"/>
                  <a:gd name="T15" fmla="*/ 179 h 648"/>
                  <a:gd name="T16" fmla="*/ 372 w 1222"/>
                  <a:gd name="T17" fmla="*/ 376 h 648"/>
                  <a:gd name="T18" fmla="*/ 495 w 1222"/>
                  <a:gd name="T19" fmla="*/ 392 h 648"/>
                  <a:gd name="T20" fmla="*/ 545 w 1222"/>
                  <a:gd name="T21" fmla="*/ 389 h 648"/>
                  <a:gd name="T22" fmla="*/ 728 w 1222"/>
                  <a:gd name="T23" fmla="*/ 302 h 648"/>
                  <a:gd name="T24" fmla="*/ 773 w 1222"/>
                  <a:gd name="T25" fmla="*/ 211 h 648"/>
                  <a:gd name="T26" fmla="*/ 805 w 1222"/>
                  <a:gd name="T27" fmla="*/ 148 h 648"/>
                  <a:gd name="T28" fmla="*/ 810 w 1222"/>
                  <a:gd name="T29" fmla="*/ 147 h 648"/>
                  <a:gd name="T30" fmla="*/ 819 w 1222"/>
                  <a:gd name="T31" fmla="*/ 149 h 648"/>
                  <a:gd name="T32" fmla="*/ 1198 w 1222"/>
                  <a:gd name="T33" fmla="*/ 366 h 648"/>
                  <a:gd name="T34" fmla="*/ 1212 w 1222"/>
                  <a:gd name="T35" fmla="*/ 503 h 648"/>
                  <a:gd name="T36" fmla="*/ 1008 w 1222"/>
                  <a:gd name="T37" fmla="*/ 612 h 648"/>
                  <a:gd name="T38" fmla="*/ 942 w 1222"/>
                  <a:gd name="T39" fmla="*/ 629 h 648"/>
                  <a:gd name="T40" fmla="*/ 774 w 1222"/>
                  <a:gd name="T41" fmla="*/ 648 h 648"/>
                  <a:gd name="T42" fmla="*/ 740 w 1222"/>
                  <a:gd name="T43" fmla="*/ 648 h 648"/>
                  <a:gd name="T44" fmla="*/ 481 w 1222"/>
                  <a:gd name="T45" fmla="*/ 369 h 648"/>
                  <a:gd name="T46" fmla="*/ 241 w 1222"/>
                  <a:gd name="T47" fmla="*/ 277 h 648"/>
                  <a:gd name="T48" fmla="*/ 229 w 1222"/>
                  <a:gd name="T49" fmla="*/ 264 h 648"/>
                  <a:gd name="T50" fmla="*/ 525 w 1222"/>
                  <a:gd name="T51" fmla="*/ 115 h 648"/>
                  <a:gd name="T52" fmla="*/ 534 w 1222"/>
                  <a:gd name="T53" fmla="*/ 114 h 648"/>
                  <a:gd name="T54" fmla="*/ 554 w 1222"/>
                  <a:gd name="T55" fmla="*/ 122 h 648"/>
                  <a:gd name="T56" fmla="*/ 540 w 1222"/>
                  <a:gd name="T57" fmla="*/ 152 h 648"/>
                  <a:gd name="T58" fmla="*/ 505 w 1222"/>
                  <a:gd name="T59" fmla="*/ 198 h 648"/>
                  <a:gd name="T60" fmla="*/ 493 w 1222"/>
                  <a:gd name="T61" fmla="*/ 206 h 648"/>
                  <a:gd name="T62" fmla="*/ 491 w 1222"/>
                  <a:gd name="T63" fmla="*/ 211 h 648"/>
                  <a:gd name="T64" fmla="*/ 496 w 1222"/>
                  <a:gd name="T65" fmla="*/ 217 h 648"/>
                  <a:gd name="T66" fmla="*/ 680 w 1222"/>
                  <a:gd name="T67" fmla="*/ 277 h 648"/>
                  <a:gd name="T68" fmla="*/ 481 w 1222"/>
                  <a:gd name="T69" fmla="*/ 369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22" h="648">
                    <a:moveTo>
                      <a:pt x="740" y="648"/>
                    </a:moveTo>
                    <a:cubicBezTo>
                      <a:pt x="648" y="648"/>
                      <a:pt x="554" y="638"/>
                      <a:pt x="463" y="623"/>
                    </a:cubicBezTo>
                    <a:cubicBezTo>
                      <a:pt x="551" y="616"/>
                      <a:pt x="638" y="606"/>
                      <a:pt x="715" y="585"/>
                    </a:cubicBezTo>
                    <a:cubicBezTo>
                      <a:pt x="826" y="555"/>
                      <a:pt x="799" y="496"/>
                      <a:pt x="713" y="460"/>
                    </a:cubicBezTo>
                    <a:cubicBezTo>
                      <a:pt x="636" y="429"/>
                      <a:pt x="539" y="421"/>
                      <a:pt x="447" y="412"/>
                    </a:cubicBezTo>
                    <a:cubicBezTo>
                      <a:pt x="303" y="397"/>
                      <a:pt x="187" y="379"/>
                      <a:pt x="104" y="307"/>
                    </a:cubicBezTo>
                    <a:cubicBezTo>
                      <a:pt x="0" y="218"/>
                      <a:pt x="48" y="101"/>
                      <a:pt x="106" y="0"/>
                    </a:cubicBezTo>
                    <a:cubicBezTo>
                      <a:pt x="84" y="59"/>
                      <a:pt x="73" y="118"/>
                      <a:pt x="87" y="179"/>
                    </a:cubicBezTo>
                    <a:cubicBezTo>
                      <a:pt x="110" y="274"/>
                      <a:pt x="217" y="347"/>
                      <a:pt x="372" y="376"/>
                    </a:cubicBezTo>
                    <a:cubicBezTo>
                      <a:pt x="410" y="386"/>
                      <a:pt x="453" y="392"/>
                      <a:pt x="495" y="392"/>
                    </a:cubicBezTo>
                    <a:cubicBezTo>
                      <a:pt x="512" y="392"/>
                      <a:pt x="529" y="391"/>
                      <a:pt x="545" y="389"/>
                    </a:cubicBezTo>
                    <a:cubicBezTo>
                      <a:pt x="629" y="384"/>
                      <a:pt x="713" y="347"/>
                      <a:pt x="728" y="302"/>
                    </a:cubicBezTo>
                    <a:cubicBezTo>
                      <a:pt x="751" y="273"/>
                      <a:pt x="759" y="240"/>
                      <a:pt x="773" y="211"/>
                    </a:cubicBezTo>
                    <a:cubicBezTo>
                      <a:pt x="782" y="190"/>
                      <a:pt x="793" y="169"/>
                      <a:pt x="805" y="148"/>
                    </a:cubicBezTo>
                    <a:cubicBezTo>
                      <a:pt x="807" y="148"/>
                      <a:pt x="808" y="147"/>
                      <a:pt x="810" y="147"/>
                    </a:cubicBezTo>
                    <a:cubicBezTo>
                      <a:pt x="813" y="147"/>
                      <a:pt x="816" y="148"/>
                      <a:pt x="819" y="149"/>
                    </a:cubicBezTo>
                    <a:cubicBezTo>
                      <a:pt x="1012" y="163"/>
                      <a:pt x="1153" y="267"/>
                      <a:pt x="1198" y="366"/>
                    </a:cubicBezTo>
                    <a:cubicBezTo>
                      <a:pt x="1218" y="412"/>
                      <a:pt x="1222" y="458"/>
                      <a:pt x="1212" y="503"/>
                    </a:cubicBezTo>
                    <a:cubicBezTo>
                      <a:pt x="1164" y="548"/>
                      <a:pt x="1095" y="586"/>
                      <a:pt x="1008" y="612"/>
                    </a:cubicBezTo>
                    <a:cubicBezTo>
                      <a:pt x="986" y="619"/>
                      <a:pt x="964" y="624"/>
                      <a:pt x="942" y="629"/>
                    </a:cubicBezTo>
                    <a:cubicBezTo>
                      <a:pt x="886" y="636"/>
                      <a:pt x="830" y="642"/>
                      <a:pt x="774" y="648"/>
                    </a:cubicBezTo>
                    <a:cubicBezTo>
                      <a:pt x="763" y="648"/>
                      <a:pt x="751" y="648"/>
                      <a:pt x="740" y="648"/>
                    </a:cubicBezTo>
                    <a:moveTo>
                      <a:pt x="481" y="369"/>
                    </a:moveTo>
                    <a:cubicBezTo>
                      <a:pt x="383" y="362"/>
                      <a:pt x="289" y="321"/>
                      <a:pt x="241" y="277"/>
                    </a:cubicBezTo>
                    <a:cubicBezTo>
                      <a:pt x="236" y="273"/>
                      <a:pt x="232" y="268"/>
                      <a:pt x="229" y="264"/>
                    </a:cubicBezTo>
                    <a:cubicBezTo>
                      <a:pt x="276" y="203"/>
                      <a:pt x="434" y="139"/>
                      <a:pt x="525" y="115"/>
                    </a:cubicBezTo>
                    <a:cubicBezTo>
                      <a:pt x="528" y="114"/>
                      <a:pt x="531" y="114"/>
                      <a:pt x="534" y="114"/>
                    </a:cubicBezTo>
                    <a:cubicBezTo>
                      <a:pt x="544" y="114"/>
                      <a:pt x="552" y="117"/>
                      <a:pt x="554" y="122"/>
                    </a:cubicBezTo>
                    <a:cubicBezTo>
                      <a:pt x="549" y="131"/>
                      <a:pt x="545" y="142"/>
                      <a:pt x="540" y="152"/>
                    </a:cubicBezTo>
                    <a:cubicBezTo>
                      <a:pt x="530" y="168"/>
                      <a:pt x="519" y="184"/>
                      <a:pt x="505" y="198"/>
                    </a:cubicBezTo>
                    <a:cubicBezTo>
                      <a:pt x="501" y="201"/>
                      <a:pt x="497" y="204"/>
                      <a:pt x="493" y="206"/>
                    </a:cubicBezTo>
                    <a:cubicBezTo>
                      <a:pt x="491" y="207"/>
                      <a:pt x="490" y="209"/>
                      <a:pt x="491" y="211"/>
                    </a:cubicBezTo>
                    <a:cubicBezTo>
                      <a:pt x="488" y="213"/>
                      <a:pt x="490" y="217"/>
                      <a:pt x="496" y="217"/>
                    </a:cubicBezTo>
                    <a:cubicBezTo>
                      <a:pt x="572" y="217"/>
                      <a:pt x="658" y="234"/>
                      <a:pt x="680" y="277"/>
                    </a:cubicBezTo>
                    <a:cubicBezTo>
                      <a:pt x="709" y="335"/>
                      <a:pt x="563" y="366"/>
                      <a:pt x="481" y="369"/>
                    </a:cubicBezTo>
                  </a:path>
                </a:pathLst>
              </a:custGeom>
              <a:solidFill>
                <a:srgbClr val="C172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" name="Freeform 1138">
                <a:extLst>
                  <a:ext uri="{FF2B5EF4-FFF2-40B4-BE49-F238E27FC236}">
                    <a16:creationId xmlns:a16="http://schemas.microsoft.com/office/drawing/2014/main" id="{5EC0623D-041B-4C0C-9895-F198605437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28794" y="1922463"/>
                <a:ext cx="4763" cy="1588"/>
              </a:xfrm>
              <a:custGeom>
                <a:avLst/>
                <a:gdLst>
                  <a:gd name="T0" fmla="*/ 0 w 9"/>
                  <a:gd name="T1" fmla="*/ 4 h 4"/>
                  <a:gd name="T2" fmla="*/ 9 w 9"/>
                  <a:gd name="T3" fmla="*/ 0 h 4"/>
                  <a:gd name="T4" fmla="*/ 0 w 9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4">
                    <a:moveTo>
                      <a:pt x="0" y="4"/>
                    </a:moveTo>
                    <a:cubicBezTo>
                      <a:pt x="3" y="3"/>
                      <a:pt x="6" y="1"/>
                      <a:pt x="9" y="0"/>
                    </a:cubicBezTo>
                    <a:cubicBezTo>
                      <a:pt x="6" y="1"/>
                      <a:pt x="3" y="3"/>
                      <a:pt x="0" y="4"/>
                    </a:cubicBezTo>
                    <a:close/>
                  </a:path>
                </a:pathLst>
              </a:custGeom>
              <a:solidFill>
                <a:srgbClr val="868F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8" name="Freeform 1139">
                <a:extLst>
                  <a:ext uri="{FF2B5EF4-FFF2-40B4-BE49-F238E27FC236}">
                    <a16:creationId xmlns:a16="http://schemas.microsoft.com/office/drawing/2014/main" id="{CD9F2AE9-FB2B-4D86-8607-191236AAD4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47806" y="2684463"/>
                <a:ext cx="558800" cy="233363"/>
              </a:xfrm>
              <a:custGeom>
                <a:avLst/>
                <a:gdLst>
                  <a:gd name="T0" fmla="*/ 1031 w 1118"/>
                  <a:gd name="T1" fmla="*/ 467 h 467"/>
                  <a:gd name="T2" fmla="*/ 1017 w 1118"/>
                  <a:gd name="T3" fmla="*/ 330 h 467"/>
                  <a:gd name="T4" fmla="*/ 638 w 1118"/>
                  <a:gd name="T5" fmla="*/ 113 h 467"/>
                  <a:gd name="T6" fmla="*/ 629 w 1118"/>
                  <a:gd name="T7" fmla="*/ 111 h 467"/>
                  <a:gd name="T8" fmla="*/ 624 w 1118"/>
                  <a:gd name="T9" fmla="*/ 112 h 467"/>
                  <a:gd name="T10" fmla="*/ 679 w 1118"/>
                  <a:gd name="T11" fmla="*/ 5 h 467"/>
                  <a:gd name="T12" fmla="*/ 982 w 1118"/>
                  <a:gd name="T13" fmla="*/ 89 h 467"/>
                  <a:gd name="T14" fmla="*/ 1102 w 1118"/>
                  <a:gd name="T15" fmla="*/ 347 h 467"/>
                  <a:gd name="T16" fmla="*/ 1031 w 1118"/>
                  <a:gd name="T17" fmla="*/ 467 h 467"/>
                  <a:gd name="T18" fmla="*/ 48 w 1118"/>
                  <a:gd name="T19" fmla="*/ 228 h 467"/>
                  <a:gd name="T20" fmla="*/ 159 w 1118"/>
                  <a:gd name="T21" fmla="*/ 68 h 467"/>
                  <a:gd name="T22" fmla="*/ 423 w 1118"/>
                  <a:gd name="T23" fmla="*/ 7 h 467"/>
                  <a:gd name="T24" fmla="*/ 378 w 1118"/>
                  <a:gd name="T25" fmla="*/ 77 h 467"/>
                  <a:gd name="T26" fmla="*/ 373 w 1118"/>
                  <a:gd name="T27" fmla="*/ 86 h 467"/>
                  <a:gd name="T28" fmla="*/ 353 w 1118"/>
                  <a:gd name="T29" fmla="*/ 78 h 467"/>
                  <a:gd name="T30" fmla="*/ 344 w 1118"/>
                  <a:gd name="T31" fmla="*/ 79 h 467"/>
                  <a:gd name="T32" fmla="*/ 48 w 1118"/>
                  <a:gd name="T33" fmla="*/ 228 h 467"/>
                  <a:gd name="T34" fmla="*/ 535 w 1118"/>
                  <a:gd name="T35" fmla="*/ 216 h 467"/>
                  <a:gd name="T36" fmla="*/ 371 w 1118"/>
                  <a:gd name="T37" fmla="*/ 169 h 467"/>
                  <a:gd name="T38" fmla="*/ 349 w 1118"/>
                  <a:gd name="T39" fmla="*/ 170 h 467"/>
                  <a:gd name="T40" fmla="*/ 401 w 1118"/>
                  <a:gd name="T41" fmla="*/ 115 h 467"/>
                  <a:gd name="T42" fmla="*/ 478 w 1118"/>
                  <a:gd name="T43" fmla="*/ 3 h 467"/>
                  <a:gd name="T44" fmla="*/ 567 w 1118"/>
                  <a:gd name="T45" fmla="*/ 0 h 467"/>
                  <a:gd name="T46" fmla="*/ 585 w 1118"/>
                  <a:gd name="T47" fmla="*/ 0 h 467"/>
                  <a:gd name="T48" fmla="*/ 629 w 1118"/>
                  <a:gd name="T49" fmla="*/ 2 h 467"/>
                  <a:gd name="T50" fmla="*/ 535 w 1118"/>
                  <a:gd name="T51" fmla="*/ 216 h 467"/>
                  <a:gd name="T52" fmla="*/ 324 w 1118"/>
                  <a:gd name="T53" fmla="*/ 162 h 467"/>
                  <a:gd name="T54" fmla="*/ 359 w 1118"/>
                  <a:gd name="T55" fmla="*/ 116 h 467"/>
                  <a:gd name="T56" fmla="*/ 324 w 1118"/>
                  <a:gd name="T57" fmla="*/ 162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18" h="467">
                    <a:moveTo>
                      <a:pt x="1031" y="467"/>
                    </a:moveTo>
                    <a:cubicBezTo>
                      <a:pt x="1041" y="422"/>
                      <a:pt x="1037" y="376"/>
                      <a:pt x="1017" y="330"/>
                    </a:cubicBezTo>
                    <a:cubicBezTo>
                      <a:pt x="972" y="231"/>
                      <a:pt x="831" y="127"/>
                      <a:pt x="638" y="113"/>
                    </a:cubicBezTo>
                    <a:cubicBezTo>
                      <a:pt x="635" y="112"/>
                      <a:pt x="632" y="111"/>
                      <a:pt x="629" y="111"/>
                    </a:cubicBezTo>
                    <a:cubicBezTo>
                      <a:pt x="627" y="111"/>
                      <a:pt x="626" y="112"/>
                      <a:pt x="624" y="112"/>
                    </a:cubicBezTo>
                    <a:cubicBezTo>
                      <a:pt x="644" y="76"/>
                      <a:pt x="664" y="41"/>
                      <a:pt x="679" y="5"/>
                    </a:cubicBezTo>
                    <a:cubicBezTo>
                      <a:pt x="793" y="15"/>
                      <a:pt x="904" y="42"/>
                      <a:pt x="982" y="89"/>
                    </a:cubicBezTo>
                    <a:cubicBezTo>
                      <a:pt x="1093" y="154"/>
                      <a:pt x="1118" y="262"/>
                      <a:pt x="1102" y="347"/>
                    </a:cubicBezTo>
                    <a:cubicBezTo>
                      <a:pt x="1094" y="390"/>
                      <a:pt x="1070" y="431"/>
                      <a:pt x="1031" y="467"/>
                    </a:cubicBezTo>
                    <a:moveTo>
                      <a:pt x="48" y="228"/>
                    </a:moveTo>
                    <a:cubicBezTo>
                      <a:pt x="0" y="167"/>
                      <a:pt x="70" y="108"/>
                      <a:pt x="159" y="68"/>
                    </a:cubicBezTo>
                    <a:cubicBezTo>
                      <a:pt x="233" y="35"/>
                      <a:pt x="327" y="16"/>
                      <a:pt x="423" y="7"/>
                    </a:cubicBezTo>
                    <a:cubicBezTo>
                      <a:pt x="404" y="29"/>
                      <a:pt x="392" y="54"/>
                      <a:pt x="378" y="77"/>
                    </a:cubicBezTo>
                    <a:cubicBezTo>
                      <a:pt x="376" y="80"/>
                      <a:pt x="375" y="83"/>
                      <a:pt x="373" y="86"/>
                    </a:cubicBezTo>
                    <a:cubicBezTo>
                      <a:pt x="371" y="81"/>
                      <a:pt x="363" y="78"/>
                      <a:pt x="353" y="78"/>
                    </a:cubicBezTo>
                    <a:cubicBezTo>
                      <a:pt x="350" y="78"/>
                      <a:pt x="347" y="78"/>
                      <a:pt x="344" y="79"/>
                    </a:cubicBezTo>
                    <a:cubicBezTo>
                      <a:pt x="253" y="103"/>
                      <a:pt x="95" y="167"/>
                      <a:pt x="48" y="228"/>
                    </a:cubicBezTo>
                    <a:close/>
                    <a:moveTo>
                      <a:pt x="535" y="216"/>
                    </a:moveTo>
                    <a:cubicBezTo>
                      <a:pt x="505" y="185"/>
                      <a:pt x="437" y="169"/>
                      <a:pt x="371" y="169"/>
                    </a:cubicBezTo>
                    <a:cubicBezTo>
                      <a:pt x="364" y="169"/>
                      <a:pt x="356" y="169"/>
                      <a:pt x="349" y="170"/>
                    </a:cubicBezTo>
                    <a:cubicBezTo>
                      <a:pt x="375" y="155"/>
                      <a:pt x="389" y="132"/>
                      <a:pt x="401" y="115"/>
                    </a:cubicBezTo>
                    <a:cubicBezTo>
                      <a:pt x="430" y="79"/>
                      <a:pt x="454" y="40"/>
                      <a:pt x="478" y="3"/>
                    </a:cubicBezTo>
                    <a:cubicBezTo>
                      <a:pt x="508" y="1"/>
                      <a:pt x="538" y="0"/>
                      <a:pt x="567" y="0"/>
                    </a:cubicBezTo>
                    <a:cubicBezTo>
                      <a:pt x="573" y="0"/>
                      <a:pt x="579" y="0"/>
                      <a:pt x="585" y="0"/>
                    </a:cubicBezTo>
                    <a:cubicBezTo>
                      <a:pt x="600" y="0"/>
                      <a:pt x="615" y="1"/>
                      <a:pt x="629" y="2"/>
                    </a:cubicBezTo>
                    <a:cubicBezTo>
                      <a:pt x="577" y="70"/>
                      <a:pt x="563" y="145"/>
                      <a:pt x="535" y="216"/>
                    </a:cubicBezTo>
                    <a:moveTo>
                      <a:pt x="324" y="162"/>
                    </a:moveTo>
                    <a:cubicBezTo>
                      <a:pt x="338" y="148"/>
                      <a:pt x="349" y="132"/>
                      <a:pt x="359" y="116"/>
                    </a:cubicBezTo>
                    <a:cubicBezTo>
                      <a:pt x="350" y="132"/>
                      <a:pt x="340" y="149"/>
                      <a:pt x="324" y="162"/>
                    </a:cubicBezTo>
                    <a:close/>
                  </a:path>
                </a:pathLst>
              </a:custGeom>
              <a:solidFill>
                <a:srgbClr val="B66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9" name="Freeform 1140">
                <a:extLst>
                  <a:ext uri="{FF2B5EF4-FFF2-40B4-BE49-F238E27FC236}">
                    <a16:creationId xmlns:a16="http://schemas.microsoft.com/office/drawing/2014/main" id="{FC720369-52D6-4B82-B2F4-D05C44E399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05944" y="1930400"/>
                <a:ext cx="4592638" cy="995363"/>
              </a:xfrm>
              <a:custGeom>
                <a:avLst/>
                <a:gdLst>
                  <a:gd name="T0" fmla="*/ 818 w 9205"/>
                  <a:gd name="T1" fmla="*/ 1997 h 1997"/>
                  <a:gd name="T2" fmla="*/ 715 w 9205"/>
                  <a:gd name="T3" fmla="*/ 1978 h 1997"/>
                  <a:gd name="T4" fmla="*/ 2822 w 9205"/>
                  <a:gd name="T5" fmla="*/ 1756 h 1997"/>
                  <a:gd name="T6" fmla="*/ 4284 w 9205"/>
                  <a:gd name="T7" fmla="*/ 1682 h 1997"/>
                  <a:gd name="T8" fmla="*/ 5347 w 9205"/>
                  <a:gd name="T9" fmla="*/ 1663 h 1997"/>
                  <a:gd name="T10" fmla="*/ 5785 w 9205"/>
                  <a:gd name="T11" fmla="*/ 1666 h 1997"/>
                  <a:gd name="T12" fmla="*/ 7247 w 9205"/>
                  <a:gd name="T13" fmla="*/ 1740 h 1997"/>
                  <a:gd name="T14" fmla="*/ 7679 w 9205"/>
                  <a:gd name="T15" fmla="*/ 1776 h 1997"/>
                  <a:gd name="T16" fmla="*/ 8437 w 9205"/>
                  <a:gd name="T17" fmla="*/ 1853 h 1997"/>
                  <a:gd name="T18" fmla="*/ 8646 w 9205"/>
                  <a:gd name="T19" fmla="*/ 1877 h 1997"/>
                  <a:gd name="T20" fmla="*/ 8592 w 9205"/>
                  <a:gd name="T21" fmla="*/ 1899 h 1997"/>
                  <a:gd name="T22" fmla="*/ 8102 w 9205"/>
                  <a:gd name="T23" fmla="*/ 1845 h 1997"/>
                  <a:gd name="T24" fmla="*/ 6694 w 9205"/>
                  <a:gd name="T25" fmla="*/ 1730 h 1997"/>
                  <a:gd name="T26" fmla="*/ 5345 w 9205"/>
                  <a:gd name="T27" fmla="*/ 1691 h 1997"/>
                  <a:gd name="T28" fmla="*/ 5274 w 9205"/>
                  <a:gd name="T29" fmla="*/ 1691 h 1997"/>
                  <a:gd name="T30" fmla="*/ 3775 w 9205"/>
                  <a:gd name="T31" fmla="*/ 1731 h 1997"/>
                  <a:gd name="T32" fmla="*/ 2306 w 9205"/>
                  <a:gd name="T33" fmla="*/ 1822 h 1997"/>
                  <a:gd name="T34" fmla="*/ 818 w 9205"/>
                  <a:gd name="T35" fmla="*/ 1997 h 1997"/>
                  <a:gd name="T36" fmla="*/ 0 w 9205"/>
                  <a:gd name="T37" fmla="*/ 300 h 1997"/>
                  <a:gd name="T38" fmla="*/ 1333 w 9205"/>
                  <a:gd name="T39" fmla="*/ 113 h 1997"/>
                  <a:gd name="T40" fmla="*/ 2677 w 9205"/>
                  <a:gd name="T41" fmla="*/ 30 h 1997"/>
                  <a:gd name="T42" fmla="*/ 3960 w 9205"/>
                  <a:gd name="T43" fmla="*/ 0 h 1997"/>
                  <a:gd name="T44" fmla="*/ 4063 w 9205"/>
                  <a:gd name="T45" fmla="*/ 1 h 1997"/>
                  <a:gd name="T46" fmla="*/ 5557 w 9205"/>
                  <a:gd name="T47" fmla="*/ 26 h 1997"/>
                  <a:gd name="T48" fmla="*/ 7028 w 9205"/>
                  <a:gd name="T49" fmla="*/ 69 h 1997"/>
                  <a:gd name="T50" fmla="*/ 8461 w 9205"/>
                  <a:gd name="T51" fmla="*/ 184 h 1997"/>
                  <a:gd name="T52" fmla="*/ 9177 w 9205"/>
                  <a:gd name="T53" fmla="*/ 266 h 1997"/>
                  <a:gd name="T54" fmla="*/ 9153 w 9205"/>
                  <a:gd name="T55" fmla="*/ 263 h 1997"/>
                  <a:gd name="T56" fmla="*/ 9205 w 9205"/>
                  <a:gd name="T57" fmla="*/ 297 h 1997"/>
                  <a:gd name="T58" fmla="*/ 8563 w 9205"/>
                  <a:gd name="T59" fmla="*/ 224 h 1997"/>
                  <a:gd name="T60" fmla="*/ 7234 w 9205"/>
                  <a:gd name="T61" fmla="*/ 112 h 1997"/>
                  <a:gd name="T62" fmla="*/ 5884 w 9205"/>
                  <a:gd name="T63" fmla="*/ 58 h 1997"/>
                  <a:gd name="T64" fmla="*/ 4543 w 9205"/>
                  <a:gd name="T65" fmla="*/ 35 h 1997"/>
                  <a:gd name="T66" fmla="*/ 4026 w 9205"/>
                  <a:gd name="T67" fmla="*/ 31 h 1997"/>
                  <a:gd name="T68" fmla="*/ 3055 w 9205"/>
                  <a:gd name="T69" fmla="*/ 45 h 1997"/>
                  <a:gd name="T70" fmla="*/ 1577 w 9205"/>
                  <a:gd name="T71" fmla="*/ 118 h 1997"/>
                  <a:gd name="T72" fmla="*/ 365 w 9205"/>
                  <a:gd name="T73" fmla="*/ 268 h 1997"/>
                  <a:gd name="T74" fmla="*/ 486 w 9205"/>
                  <a:gd name="T75" fmla="*/ 221 h 1997"/>
                  <a:gd name="T76" fmla="*/ 0 w 9205"/>
                  <a:gd name="T77" fmla="*/ 300 h 1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205" h="1997">
                    <a:moveTo>
                      <a:pt x="818" y="1997"/>
                    </a:moveTo>
                    <a:cubicBezTo>
                      <a:pt x="784" y="1991"/>
                      <a:pt x="749" y="1985"/>
                      <a:pt x="715" y="1978"/>
                    </a:cubicBezTo>
                    <a:cubicBezTo>
                      <a:pt x="1423" y="1879"/>
                      <a:pt x="2088" y="1810"/>
                      <a:pt x="2822" y="1756"/>
                    </a:cubicBezTo>
                    <a:cubicBezTo>
                      <a:pt x="3306" y="1720"/>
                      <a:pt x="3796" y="1698"/>
                      <a:pt x="4284" y="1682"/>
                    </a:cubicBezTo>
                    <a:cubicBezTo>
                      <a:pt x="4638" y="1670"/>
                      <a:pt x="4992" y="1663"/>
                      <a:pt x="5347" y="1663"/>
                    </a:cubicBezTo>
                    <a:cubicBezTo>
                      <a:pt x="5493" y="1663"/>
                      <a:pt x="5639" y="1664"/>
                      <a:pt x="5785" y="1666"/>
                    </a:cubicBezTo>
                    <a:cubicBezTo>
                      <a:pt x="6275" y="1675"/>
                      <a:pt x="6761" y="1702"/>
                      <a:pt x="7247" y="1740"/>
                    </a:cubicBezTo>
                    <a:cubicBezTo>
                      <a:pt x="7391" y="1751"/>
                      <a:pt x="7536" y="1763"/>
                      <a:pt x="7679" y="1776"/>
                    </a:cubicBezTo>
                    <a:cubicBezTo>
                      <a:pt x="7933" y="1798"/>
                      <a:pt x="8186" y="1823"/>
                      <a:pt x="8437" y="1853"/>
                    </a:cubicBezTo>
                    <a:cubicBezTo>
                      <a:pt x="8507" y="1861"/>
                      <a:pt x="8577" y="1869"/>
                      <a:pt x="8646" y="1877"/>
                    </a:cubicBezTo>
                    <a:cubicBezTo>
                      <a:pt x="8628" y="1884"/>
                      <a:pt x="8610" y="1892"/>
                      <a:pt x="8592" y="1899"/>
                    </a:cubicBezTo>
                    <a:cubicBezTo>
                      <a:pt x="8431" y="1879"/>
                      <a:pt x="8267" y="1863"/>
                      <a:pt x="8102" y="1845"/>
                    </a:cubicBezTo>
                    <a:cubicBezTo>
                      <a:pt x="7636" y="1796"/>
                      <a:pt x="7166" y="1756"/>
                      <a:pt x="6694" y="1730"/>
                    </a:cubicBezTo>
                    <a:cubicBezTo>
                      <a:pt x="6246" y="1705"/>
                      <a:pt x="5795" y="1691"/>
                      <a:pt x="5345" y="1691"/>
                    </a:cubicBezTo>
                    <a:cubicBezTo>
                      <a:pt x="5321" y="1691"/>
                      <a:pt x="5298" y="1691"/>
                      <a:pt x="5274" y="1691"/>
                    </a:cubicBezTo>
                    <a:cubicBezTo>
                      <a:pt x="4774" y="1693"/>
                      <a:pt x="4274" y="1707"/>
                      <a:pt x="3775" y="1731"/>
                    </a:cubicBezTo>
                    <a:cubicBezTo>
                      <a:pt x="3282" y="1753"/>
                      <a:pt x="2796" y="1783"/>
                      <a:pt x="2306" y="1822"/>
                    </a:cubicBezTo>
                    <a:cubicBezTo>
                      <a:pt x="2128" y="1837"/>
                      <a:pt x="1688" y="1868"/>
                      <a:pt x="818" y="1997"/>
                    </a:cubicBezTo>
                    <a:moveTo>
                      <a:pt x="0" y="300"/>
                    </a:moveTo>
                    <a:cubicBezTo>
                      <a:pt x="438" y="226"/>
                      <a:pt x="881" y="158"/>
                      <a:pt x="1333" y="113"/>
                    </a:cubicBezTo>
                    <a:cubicBezTo>
                      <a:pt x="1777" y="70"/>
                      <a:pt x="2227" y="46"/>
                      <a:pt x="2677" y="30"/>
                    </a:cubicBezTo>
                    <a:cubicBezTo>
                      <a:pt x="3104" y="14"/>
                      <a:pt x="3532" y="0"/>
                      <a:pt x="3960" y="0"/>
                    </a:cubicBezTo>
                    <a:cubicBezTo>
                      <a:pt x="3995" y="0"/>
                      <a:pt x="4029" y="0"/>
                      <a:pt x="4063" y="1"/>
                    </a:cubicBezTo>
                    <a:cubicBezTo>
                      <a:pt x="4561" y="3"/>
                      <a:pt x="5059" y="19"/>
                      <a:pt x="5557" y="26"/>
                    </a:cubicBezTo>
                    <a:cubicBezTo>
                      <a:pt x="6050" y="33"/>
                      <a:pt x="6538" y="39"/>
                      <a:pt x="7028" y="69"/>
                    </a:cubicBezTo>
                    <a:cubicBezTo>
                      <a:pt x="7508" y="99"/>
                      <a:pt x="7987" y="135"/>
                      <a:pt x="8461" y="184"/>
                    </a:cubicBezTo>
                    <a:cubicBezTo>
                      <a:pt x="8701" y="208"/>
                      <a:pt x="8939" y="235"/>
                      <a:pt x="9177" y="266"/>
                    </a:cubicBezTo>
                    <a:cubicBezTo>
                      <a:pt x="9169" y="265"/>
                      <a:pt x="9161" y="264"/>
                      <a:pt x="9153" y="263"/>
                    </a:cubicBezTo>
                    <a:cubicBezTo>
                      <a:pt x="9171" y="274"/>
                      <a:pt x="9188" y="285"/>
                      <a:pt x="9205" y="297"/>
                    </a:cubicBezTo>
                    <a:cubicBezTo>
                      <a:pt x="8991" y="270"/>
                      <a:pt x="8776" y="247"/>
                      <a:pt x="8563" y="224"/>
                    </a:cubicBezTo>
                    <a:cubicBezTo>
                      <a:pt x="8123" y="177"/>
                      <a:pt x="7679" y="141"/>
                      <a:pt x="7234" y="112"/>
                    </a:cubicBezTo>
                    <a:cubicBezTo>
                      <a:pt x="6786" y="82"/>
                      <a:pt x="6335" y="59"/>
                      <a:pt x="5884" y="58"/>
                    </a:cubicBezTo>
                    <a:cubicBezTo>
                      <a:pt x="5436" y="57"/>
                      <a:pt x="4989" y="43"/>
                      <a:pt x="4543" y="35"/>
                    </a:cubicBezTo>
                    <a:cubicBezTo>
                      <a:pt x="4370" y="32"/>
                      <a:pt x="4198" y="31"/>
                      <a:pt x="4026" y="31"/>
                    </a:cubicBezTo>
                    <a:cubicBezTo>
                      <a:pt x="3702" y="31"/>
                      <a:pt x="3379" y="36"/>
                      <a:pt x="3055" y="45"/>
                    </a:cubicBezTo>
                    <a:cubicBezTo>
                      <a:pt x="2561" y="60"/>
                      <a:pt x="2066" y="77"/>
                      <a:pt x="1577" y="118"/>
                    </a:cubicBezTo>
                    <a:cubicBezTo>
                      <a:pt x="1167" y="153"/>
                      <a:pt x="763" y="206"/>
                      <a:pt x="365" y="268"/>
                    </a:cubicBezTo>
                    <a:cubicBezTo>
                      <a:pt x="405" y="252"/>
                      <a:pt x="446" y="236"/>
                      <a:pt x="486" y="221"/>
                    </a:cubicBezTo>
                    <a:cubicBezTo>
                      <a:pt x="323" y="246"/>
                      <a:pt x="162" y="272"/>
                      <a:pt x="0" y="300"/>
                    </a:cubicBezTo>
                  </a:path>
                </a:pathLst>
              </a:custGeom>
              <a:solidFill>
                <a:srgbClr val="8C5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0" name="Freeform 1141">
                <a:extLst>
                  <a:ext uri="{FF2B5EF4-FFF2-40B4-BE49-F238E27FC236}">
                    <a16:creationId xmlns:a16="http://schemas.microsoft.com/office/drawing/2014/main" id="{84E30CD0-4DD6-499A-9384-1CF5A33CAA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37619" y="2039938"/>
                <a:ext cx="976313" cy="979488"/>
              </a:xfrm>
              <a:custGeom>
                <a:avLst/>
                <a:gdLst>
                  <a:gd name="T0" fmla="*/ 589 w 1958"/>
                  <a:gd name="T1" fmla="*/ 1963 h 1963"/>
                  <a:gd name="T2" fmla="*/ 759 w 1958"/>
                  <a:gd name="T3" fmla="*/ 1938 h 1963"/>
                  <a:gd name="T4" fmla="*/ 1725 w 1958"/>
                  <a:gd name="T5" fmla="*/ 1775 h 1963"/>
                  <a:gd name="T6" fmla="*/ 1855 w 1958"/>
                  <a:gd name="T7" fmla="*/ 1757 h 1963"/>
                  <a:gd name="T8" fmla="*/ 1958 w 1958"/>
                  <a:gd name="T9" fmla="*/ 1776 h 1963"/>
                  <a:gd name="T10" fmla="*/ 890 w 1958"/>
                  <a:gd name="T11" fmla="*/ 1949 h 1963"/>
                  <a:gd name="T12" fmla="*/ 589 w 1958"/>
                  <a:gd name="T13" fmla="*/ 1963 h 1963"/>
                  <a:gd name="T14" fmla="*/ 0 w 1958"/>
                  <a:gd name="T15" fmla="*/ 296 h 1963"/>
                  <a:gd name="T16" fmla="*/ 529 w 1958"/>
                  <a:gd name="T17" fmla="*/ 177 h 1963"/>
                  <a:gd name="T18" fmla="*/ 1140 w 1958"/>
                  <a:gd name="T19" fmla="*/ 79 h 1963"/>
                  <a:gd name="T20" fmla="*/ 1140 w 1958"/>
                  <a:gd name="T21" fmla="*/ 79 h 1963"/>
                  <a:gd name="T22" fmla="*/ 1626 w 1958"/>
                  <a:gd name="T23" fmla="*/ 0 h 1963"/>
                  <a:gd name="T24" fmla="*/ 1505 w 1958"/>
                  <a:gd name="T25" fmla="*/ 47 h 1963"/>
                  <a:gd name="T26" fmla="*/ 1294 w 1958"/>
                  <a:gd name="T27" fmla="*/ 81 h 1963"/>
                  <a:gd name="T28" fmla="*/ 617 w 1958"/>
                  <a:gd name="T29" fmla="*/ 191 h 1963"/>
                  <a:gd name="T30" fmla="*/ 99 w 1958"/>
                  <a:gd name="T31" fmla="*/ 288 h 1963"/>
                  <a:gd name="T32" fmla="*/ 91 w 1958"/>
                  <a:gd name="T33" fmla="*/ 267 h 1963"/>
                  <a:gd name="T34" fmla="*/ 0 w 1958"/>
                  <a:gd name="T35" fmla="*/ 296 h 1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58" h="1963">
                    <a:moveTo>
                      <a:pt x="589" y="1963"/>
                    </a:moveTo>
                    <a:cubicBezTo>
                      <a:pt x="646" y="1955"/>
                      <a:pt x="702" y="1946"/>
                      <a:pt x="759" y="1938"/>
                    </a:cubicBezTo>
                    <a:cubicBezTo>
                      <a:pt x="1060" y="1894"/>
                      <a:pt x="1422" y="1819"/>
                      <a:pt x="1725" y="1775"/>
                    </a:cubicBezTo>
                    <a:cubicBezTo>
                      <a:pt x="1768" y="1769"/>
                      <a:pt x="1812" y="1763"/>
                      <a:pt x="1855" y="1757"/>
                    </a:cubicBezTo>
                    <a:cubicBezTo>
                      <a:pt x="1889" y="1764"/>
                      <a:pt x="1924" y="1770"/>
                      <a:pt x="1958" y="1776"/>
                    </a:cubicBezTo>
                    <a:cubicBezTo>
                      <a:pt x="1656" y="1821"/>
                      <a:pt x="1302" y="1877"/>
                      <a:pt x="890" y="1949"/>
                    </a:cubicBezTo>
                    <a:cubicBezTo>
                      <a:pt x="790" y="1956"/>
                      <a:pt x="690" y="1961"/>
                      <a:pt x="589" y="1963"/>
                    </a:cubicBezTo>
                    <a:moveTo>
                      <a:pt x="0" y="296"/>
                    </a:moveTo>
                    <a:cubicBezTo>
                      <a:pt x="161" y="237"/>
                      <a:pt x="343" y="204"/>
                      <a:pt x="529" y="177"/>
                    </a:cubicBezTo>
                    <a:cubicBezTo>
                      <a:pt x="735" y="146"/>
                      <a:pt x="937" y="113"/>
                      <a:pt x="1140" y="79"/>
                    </a:cubicBezTo>
                    <a:lnTo>
                      <a:pt x="1140" y="79"/>
                    </a:lnTo>
                    <a:cubicBezTo>
                      <a:pt x="1302" y="51"/>
                      <a:pt x="1463" y="25"/>
                      <a:pt x="1626" y="0"/>
                    </a:cubicBezTo>
                    <a:cubicBezTo>
                      <a:pt x="1586" y="15"/>
                      <a:pt x="1545" y="31"/>
                      <a:pt x="1505" y="47"/>
                    </a:cubicBezTo>
                    <a:cubicBezTo>
                      <a:pt x="1434" y="58"/>
                      <a:pt x="1364" y="69"/>
                      <a:pt x="1294" y="81"/>
                    </a:cubicBezTo>
                    <a:cubicBezTo>
                      <a:pt x="1068" y="118"/>
                      <a:pt x="845" y="159"/>
                      <a:pt x="617" y="191"/>
                    </a:cubicBezTo>
                    <a:cubicBezTo>
                      <a:pt x="441" y="216"/>
                      <a:pt x="262" y="243"/>
                      <a:pt x="99" y="288"/>
                    </a:cubicBezTo>
                    <a:cubicBezTo>
                      <a:pt x="96" y="281"/>
                      <a:pt x="93" y="274"/>
                      <a:pt x="91" y="267"/>
                    </a:cubicBezTo>
                    <a:cubicBezTo>
                      <a:pt x="60" y="276"/>
                      <a:pt x="29" y="286"/>
                      <a:pt x="0" y="296"/>
                    </a:cubicBezTo>
                  </a:path>
                </a:pathLst>
              </a:custGeom>
              <a:solidFill>
                <a:srgbClr val="8445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1" name="Freeform 1142">
                <a:extLst>
                  <a:ext uri="{FF2B5EF4-FFF2-40B4-BE49-F238E27FC236}">
                    <a16:creationId xmlns:a16="http://schemas.microsoft.com/office/drawing/2014/main" id="{14F43ADE-949C-4D0C-BC25-0AACEF9D75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77206" y="1908175"/>
                <a:ext cx="1204913" cy="1157288"/>
              </a:xfrm>
              <a:custGeom>
                <a:avLst/>
                <a:gdLst>
                  <a:gd name="T0" fmla="*/ 1433 w 2415"/>
                  <a:gd name="T1" fmla="*/ 2318 h 2318"/>
                  <a:gd name="T2" fmla="*/ 942 w 2415"/>
                  <a:gd name="T3" fmla="*/ 2258 h 2318"/>
                  <a:gd name="T4" fmla="*/ 1432 w 2415"/>
                  <a:gd name="T5" fmla="*/ 2318 h 2318"/>
                  <a:gd name="T6" fmla="*/ 1620 w 2415"/>
                  <a:gd name="T7" fmla="*/ 2313 h 2318"/>
                  <a:gd name="T8" fmla="*/ 1377 w 2415"/>
                  <a:gd name="T9" fmla="*/ 2287 h 2318"/>
                  <a:gd name="T10" fmla="*/ 1456 w 2415"/>
                  <a:gd name="T11" fmla="*/ 2288 h 2318"/>
                  <a:gd name="T12" fmla="*/ 1855 w 2415"/>
                  <a:gd name="T13" fmla="*/ 2263 h 2318"/>
                  <a:gd name="T14" fmla="*/ 2114 w 2415"/>
                  <a:gd name="T15" fmla="*/ 2227 h 2318"/>
                  <a:gd name="T16" fmla="*/ 2415 w 2415"/>
                  <a:gd name="T17" fmla="*/ 2213 h 2318"/>
                  <a:gd name="T18" fmla="*/ 2377 w 2415"/>
                  <a:gd name="T19" fmla="*/ 2220 h 2318"/>
                  <a:gd name="T20" fmla="*/ 1675 w 2415"/>
                  <a:gd name="T21" fmla="*/ 2310 h 2318"/>
                  <a:gd name="T22" fmla="*/ 1433 w 2415"/>
                  <a:gd name="T23" fmla="*/ 2318 h 2318"/>
                  <a:gd name="T24" fmla="*/ 1768 w 2415"/>
                  <a:gd name="T25" fmla="*/ 2047 h 2318"/>
                  <a:gd name="T26" fmla="*/ 1876 w 2415"/>
                  <a:gd name="T27" fmla="*/ 1976 h 2318"/>
                  <a:gd name="T28" fmla="*/ 1907 w 2415"/>
                  <a:gd name="T29" fmla="*/ 1777 h 2318"/>
                  <a:gd name="T30" fmla="*/ 1889 w 2415"/>
                  <a:gd name="T31" fmla="*/ 1675 h 2318"/>
                  <a:gd name="T32" fmla="*/ 1687 w 2415"/>
                  <a:gd name="T33" fmla="*/ 1148 h 2318"/>
                  <a:gd name="T34" fmla="*/ 1496 w 2415"/>
                  <a:gd name="T35" fmla="*/ 633 h 2318"/>
                  <a:gd name="T36" fmla="*/ 1426 w 2415"/>
                  <a:gd name="T37" fmla="*/ 376 h 2318"/>
                  <a:gd name="T38" fmla="*/ 1388 w 2415"/>
                  <a:gd name="T39" fmla="*/ 155 h 2318"/>
                  <a:gd name="T40" fmla="*/ 1222 w 2415"/>
                  <a:gd name="T41" fmla="*/ 76 h 2318"/>
                  <a:gd name="T42" fmla="*/ 928 w 2415"/>
                  <a:gd name="T43" fmla="*/ 27 h 2318"/>
                  <a:gd name="T44" fmla="*/ 474 w 2415"/>
                  <a:gd name="T45" fmla="*/ 108 h 2318"/>
                  <a:gd name="T46" fmla="*/ 39 w 2415"/>
                  <a:gd name="T47" fmla="*/ 505 h 2318"/>
                  <a:gd name="T48" fmla="*/ 39 w 2415"/>
                  <a:gd name="T49" fmla="*/ 505 h 2318"/>
                  <a:gd name="T50" fmla="*/ 39 w 2415"/>
                  <a:gd name="T51" fmla="*/ 505 h 2318"/>
                  <a:gd name="T52" fmla="*/ 39 w 2415"/>
                  <a:gd name="T53" fmla="*/ 505 h 2318"/>
                  <a:gd name="T54" fmla="*/ 39 w 2415"/>
                  <a:gd name="T55" fmla="*/ 505 h 2318"/>
                  <a:gd name="T56" fmla="*/ 414 w 2415"/>
                  <a:gd name="T57" fmla="*/ 1347 h 2318"/>
                  <a:gd name="T58" fmla="*/ 635 w 2415"/>
                  <a:gd name="T59" fmla="*/ 1801 h 2318"/>
                  <a:gd name="T60" fmla="*/ 640 w 2415"/>
                  <a:gd name="T61" fmla="*/ 1813 h 2318"/>
                  <a:gd name="T62" fmla="*/ 606 w 2415"/>
                  <a:gd name="T63" fmla="*/ 1852 h 2318"/>
                  <a:gd name="T64" fmla="*/ 593 w 2415"/>
                  <a:gd name="T65" fmla="*/ 1824 h 2318"/>
                  <a:gd name="T66" fmla="*/ 366 w 2415"/>
                  <a:gd name="T67" fmla="*/ 1355 h 2318"/>
                  <a:gd name="T68" fmla="*/ 2 w 2415"/>
                  <a:gd name="T69" fmla="*/ 510 h 2318"/>
                  <a:gd name="T70" fmla="*/ 0 w 2415"/>
                  <a:gd name="T71" fmla="*/ 496 h 2318"/>
                  <a:gd name="T72" fmla="*/ 38 w 2415"/>
                  <a:gd name="T73" fmla="*/ 411 h 2318"/>
                  <a:gd name="T74" fmla="*/ 68 w 2415"/>
                  <a:gd name="T75" fmla="*/ 352 h 2318"/>
                  <a:gd name="T76" fmla="*/ 174 w 2415"/>
                  <a:gd name="T77" fmla="*/ 239 h 2318"/>
                  <a:gd name="T78" fmla="*/ 502 w 2415"/>
                  <a:gd name="T79" fmla="*/ 65 h 2318"/>
                  <a:gd name="T80" fmla="*/ 700 w 2415"/>
                  <a:gd name="T81" fmla="*/ 18 h 2318"/>
                  <a:gd name="T82" fmla="*/ 913 w 2415"/>
                  <a:gd name="T83" fmla="*/ 0 h 2318"/>
                  <a:gd name="T84" fmla="*/ 1092 w 2415"/>
                  <a:gd name="T85" fmla="*/ 14 h 2318"/>
                  <a:gd name="T86" fmla="*/ 1265 w 2415"/>
                  <a:gd name="T87" fmla="*/ 59 h 2318"/>
                  <a:gd name="T88" fmla="*/ 1374 w 2415"/>
                  <a:gd name="T89" fmla="*/ 105 h 2318"/>
                  <a:gd name="T90" fmla="*/ 1442 w 2415"/>
                  <a:gd name="T91" fmla="*/ 143 h 2318"/>
                  <a:gd name="T92" fmla="*/ 1452 w 2415"/>
                  <a:gd name="T93" fmla="*/ 178 h 2318"/>
                  <a:gd name="T94" fmla="*/ 1452 w 2415"/>
                  <a:gd name="T95" fmla="*/ 187 h 2318"/>
                  <a:gd name="T96" fmla="*/ 1449 w 2415"/>
                  <a:gd name="T97" fmla="*/ 234 h 2318"/>
                  <a:gd name="T98" fmla="*/ 1449 w 2415"/>
                  <a:gd name="T99" fmla="*/ 234 h 2318"/>
                  <a:gd name="T100" fmla="*/ 1449 w 2415"/>
                  <a:gd name="T101" fmla="*/ 234 h 2318"/>
                  <a:gd name="T102" fmla="*/ 1451 w 2415"/>
                  <a:gd name="T103" fmla="*/ 250 h 2318"/>
                  <a:gd name="T104" fmla="*/ 1481 w 2415"/>
                  <a:gd name="T105" fmla="*/ 404 h 2318"/>
                  <a:gd name="T106" fmla="*/ 1525 w 2415"/>
                  <a:gd name="T107" fmla="*/ 560 h 2318"/>
                  <a:gd name="T108" fmla="*/ 1525 w 2415"/>
                  <a:gd name="T109" fmla="*/ 560 h 2318"/>
                  <a:gd name="T110" fmla="*/ 1616 w 2415"/>
                  <a:gd name="T111" fmla="*/ 531 h 2318"/>
                  <a:gd name="T112" fmla="*/ 1624 w 2415"/>
                  <a:gd name="T113" fmla="*/ 552 h 2318"/>
                  <a:gd name="T114" fmla="*/ 1532 w 2415"/>
                  <a:gd name="T115" fmla="*/ 581 h 2318"/>
                  <a:gd name="T116" fmla="*/ 1531 w 2415"/>
                  <a:gd name="T117" fmla="*/ 581 h 2318"/>
                  <a:gd name="T118" fmla="*/ 1566 w 2415"/>
                  <a:gd name="T119" fmla="*/ 688 h 2318"/>
                  <a:gd name="T120" fmla="*/ 1779 w 2415"/>
                  <a:gd name="T121" fmla="*/ 1234 h 2318"/>
                  <a:gd name="T122" fmla="*/ 1956 w 2415"/>
                  <a:gd name="T123" fmla="*/ 1757 h 2318"/>
                  <a:gd name="T124" fmla="*/ 1768 w 2415"/>
                  <a:gd name="T125" fmla="*/ 2047 h 2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415" h="2318">
                    <a:moveTo>
                      <a:pt x="1433" y="2318"/>
                    </a:moveTo>
                    <a:cubicBezTo>
                      <a:pt x="1262" y="2318"/>
                      <a:pt x="1087" y="2303"/>
                      <a:pt x="942" y="2258"/>
                    </a:cubicBezTo>
                    <a:cubicBezTo>
                      <a:pt x="1087" y="2303"/>
                      <a:pt x="1261" y="2318"/>
                      <a:pt x="1432" y="2318"/>
                    </a:cubicBezTo>
                    <a:cubicBezTo>
                      <a:pt x="1496" y="2318"/>
                      <a:pt x="1559" y="2316"/>
                      <a:pt x="1620" y="2313"/>
                    </a:cubicBezTo>
                    <a:cubicBezTo>
                      <a:pt x="1537" y="2309"/>
                      <a:pt x="1455" y="2301"/>
                      <a:pt x="1377" y="2287"/>
                    </a:cubicBezTo>
                    <a:cubicBezTo>
                      <a:pt x="1403" y="2288"/>
                      <a:pt x="1429" y="2288"/>
                      <a:pt x="1456" y="2288"/>
                    </a:cubicBezTo>
                    <a:cubicBezTo>
                      <a:pt x="1589" y="2288"/>
                      <a:pt x="1723" y="2279"/>
                      <a:pt x="1855" y="2263"/>
                    </a:cubicBezTo>
                    <a:cubicBezTo>
                      <a:pt x="1942" y="2253"/>
                      <a:pt x="2028" y="2241"/>
                      <a:pt x="2114" y="2227"/>
                    </a:cubicBezTo>
                    <a:cubicBezTo>
                      <a:pt x="2215" y="2225"/>
                      <a:pt x="2315" y="2220"/>
                      <a:pt x="2415" y="2213"/>
                    </a:cubicBezTo>
                    <a:cubicBezTo>
                      <a:pt x="2402" y="2215"/>
                      <a:pt x="2390" y="2218"/>
                      <a:pt x="2377" y="2220"/>
                    </a:cubicBezTo>
                    <a:cubicBezTo>
                      <a:pt x="2148" y="2260"/>
                      <a:pt x="1914" y="2293"/>
                      <a:pt x="1675" y="2310"/>
                    </a:cubicBezTo>
                    <a:cubicBezTo>
                      <a:pt x="1597" y="2315"/>
                      <a:pt x="1515" y="2318"/>
                      <a:pt x="1433" y="2318"/>
                    </a:cubicBezTo>
                    <a:moveTo>
                      <a:pt x="1768" y="2047"/>
                    </a:moveTo>
                    <a:cubicBezTo>
                      <a:pt x="1811" y="2030"/>
                      <a:pt x="1848" y="2006"/>
                      <a:pt x="1876" y="1976"/>
                    </a:cubicBezTo>
                    <a:cubicBezTo>
                      <a:pt x="1934" y="1914"/>
                      <a:pt x="1942" y="1842"/>
                      <a:pt x="1907" y="1777"/>
                    </a:cubicBezTo>
                    <a:cubicBezTo>
                      <a:pt x="1904" y="1741"/>
                      <a:pt x="1897" y="1707"/>
                      <a:pt x="1889" y="1675"/>
                    </a:cubicBezTo>
                    <a:cubicBezTo>
                      <a:pt x="1846" y="1497"/>
                      <a:pt x="1764" y="1323"/>
                      <a:pt x="1687" y="1148"/>
                    </a:cubicBezTo>
                    <a:cubicBezTo>
                      <a:pt x="1612" y="978"/>
                      <a:pt x="1551" y="806"/>
                      <a:pt x="1496" y="633"/>
                    </a:cubicBezTo>
                    <a:cubicBezTo>
                      <a:pt x="1470" y="548"/>
                      <a:pt x="1444" y="462"/>
                      <a:pt x="1426" y="376"/>
                    </a:cubicBezTo>
                    <a:cubicBezTo>
                      <a:pt x="1417" y="335"/>
                      <a:pt x="1398" y="165"/>
                      <a:pt x="1388" y="155"/>
                    </a:cubicBezTo>
                    <a:cubicBezTo>
                      <a:pt x="1371" y="138"/>
                      <a:pt x="1253" y="89"/>
                      <a:pt x="1222" y="76"/>
                    </a:cubicBezTo>
                    <a:cubicBezTo>
                      <a:pt x="1138" y="41"/>
                      <a:pt x="1035" y="27"/>
                      <a:pt x="928" y="27"/>
                    </a:cubicBezTo>
                    <a:cubicBezTo>
                      <a:pt x="765" y="27"/>
                      <a:pt x="595" y="61"/>
                      <a:pt x="474" y="108"/>
                    </a:cubicBezTo>
                    <a:cubicBezTo>
                      <a:pt x="229" y="203"/>
                      <a:pt x="91" y="347"/>
                      <a:pt x="39" y="505"/>
                    </a:cubicBezTo>
                    <a:lnTo>
                      <a:pt x="39" y="505"/>
                    </a:lnTo>
                    <a:lnTo>
                      <a:pt x="39" y="505"/>
                    </a:lnTo>
                    <a:lnTo>
                      <a:pt x="39" y="505"/>
                    </a:lnTo>
                    <a:lnTo>
                      <a:pt x="39" y="505"/>
                    </a:lnTo>
                    <a:cubicBezTo>
                      <a:pt x="147" y="788"/>
                      <a:pt x="277" y="1068"/>
                      <a:pt x="414" y="1347"/>
                    </a:cubicBezTo>
                    <a:cubicBezTo>
                      <a:pt x="488" y="1498"/>
                      <a:pt x="566" y="1649"/>
                      <a:pt x="635" y="1801"/>
                    </a:cubicBezTo>
                    <a:cubicBezTo>
                      <a:pt x="637" y="1805"/>
                      <a:pt x="638" y="1809"/>
                      <a:pt x="640" y="1813"/>
                    </a:cubicBezTo>
                    <a:cubicBezTo>
                      <a:pt x="627" y="1825"/>
                      <a:pt x="616" y="1838"/>
                      <a:pt x="606" y="1852"/>
                    </a:cubicBezTo>
                    <a:cubicBezTo>
                      <a:pt x="602" y="1842"/>
                      <a:pt x="598" y="1833"/>
                      <a:pt x="593" y="1824"/>
                    </a:cubicBezTo>
                    <a:cubicBezTo>
                      <a:pt x="523" y="1666"/>
                      <a:pt x="442" y="1511"/>
                      <a:pt x="366" y="1355"/>
                    </a:cubicBezTo>
                    <a:cubicBezTo>
                      <a:pt x="291" y="1202"/>
                      <a:pt x="40" y="620"/>
                      <a:pt x="2" y="510"/>
                    </a:cubicBezTo>
                    <a:cubicBezTo>
                      <a:pt x="1" y="506"/>
                      <a:pt x="0" y="501"/>
                      <a:pt x="0" y="496"/>
                    </a:cubicBezTo>
                    <a:cubicBezTo>
                      <a:pt x="0" y="468"/>
                      <a:pt x="25" y="439"/>
                      <a:pt x="38" y="411"/>
                    </a:cubicBezTo>
                    <a:cubicBezTo>
                      <a:pt x="47" y="391"/>
                      <a:pt x="56" y="372"/>
                      <a:pt x="68" y="352"/>
                    </a:cubicBezTo>
                    <a:cubicBezTo>
                      <a:pt x="94" y="313"/>
                      <a:pt x="132" y="275"/>
                      <a:pt x="174" y="239"/>
                    </a:cubicBezTo>
                    <a:cubicBezTo>
                      <a:pt x="257" y="170"/>
                      <a:pt x="370" y="108"/>
                      <a:pt x="502" y="65"/>
                    </a:cubicBezTo>
                    <a:cubicBezTo>
                      <a:pt x="562" y="45"/>
                      <a:pt x="633" y="30"/>
                      <a:pt x="700" y="18"/>
                    </a:cubicBezTo>
                    <a:cubicBezTo>
                      <a:pt x="770" y="6"/>
                      <a:pt x="841" y="0"/>
                      <a:pt x="913" y="0"/>
                    </a:cubicBezTo>
                    <a:cubicBezTo>
                      <a:pt x="973" y="0"/>
                      <a:pt x="1033" y="5"/>
                      <a:pt x="1092" y="14"/>
                    </a:cubicBezTo>
                    <a:cubicBezTo>
                      <a:pt x="1155" y="23"/>
                      <a:pt x="1213" y="39"/>
                      <a:pt x="1265" y="59"/>
                    </a:cubicBezTo>
                    <a:cubicBezTo>
                      <a:pt x="1303" y="73"/>
                      <a:pt x="1343" y="87"/>
                      <a:pt x="1374" y="105"/>
                    </a:cubicBezTo>
                    <a:cubicBezTo>
                      <a:pt x="1392" y="117"/>
                      <a:pt x="1432" y="130"/>
                      <a:pt x="1442" y="143"/>
                    </a:cubicBezTo>
                    <a:cubicBezTo>
                      <a:pt x="1450" y="154"/>
                      <a:pt x="1451" y="167"/>
                      <a:pt x="1452" y="178"/>
                    </a:cubicBezTo>
                    <a:cubicBezTo>
                      <a:pt x="1452" y="181"/>
                      <a:pt x="1452" y="184"/>
                      <a:pt x="1452" y="187"/>
                    </a:cubicBezTo>
                    <a:cubicBezTo>
                      <a:pt x="1452" y="203"/>
                      <a:pt x="1449" y="219"/>
                      <a:pt x="1449" y="234"/>
                    </a:cubicBezTo>
                    <a:lnTo>
                      <a:pt x="1449" y="234"/>
                    </a:lnTo>
                    <a:lnTo>
                      <a:pt x="1449" y="234"/>
                    </a:lnTo>
                    <a:cubicBezTo>
                      <a:pt x="1449" y="240"/>
                      <a:pt x="1450" y="245"/>
                      <a:pt x="1451" y="250"/>
                    </a:cubicBezTo>
                    <a:cubicBezTo>
                      <a:pt x="1460" y="302"/>
                      <a:pt x="1468" y="353"/>
                      <a:pt x="1481" y="404"/>
                    </a:cubicBezTo>
                    <a:cubicBezTo>
                      <a:pt x="1494" y="457"/>
                      <a:pt x="1509" y="509"/>
                      <a:pt x="1525" y="560"/>
                    </a:cubicBezTo>
                    <a:lnTo>
                      <a:pt x="1525" y="560"/>
                    </a:lnTo>
                    <a:cubicBezTo>
                      <a:pt x="1554" y="550"/>
                      <a:pt x="1585" y="540"/>
                      <a:pt x="1616" y="531"/>
                    </a:cubicBezTo>
                    <a:cubicBezTo>
                      <a:pt x="1618" y="538"/>
                      <a:pt x="1621" y="545"/>
                      <a:pt x="1624" y="552"/>
                    </a:cubicBezTo>
                    <a:cubicBezTo>
                      <a:pt x="1593" y="561"/>
                      <a:pt x="1562" y="571"/>
                      <a:pt x="1532" y="581"/>
                    </a:cubicBezTo>
                    <a:lnTo>
                      <a:pt x="1531" y="581"/>
                    </a:lnTo>
                    <a:cubicBezTo>
                      <a:pt x="1542" y="617"/>
                      <a:pt x="1554" y="653"/>
                      <a:pt x="1566" y="688"/>
                    </a:cubicBezTo>
                    <a:cubicBezTo>
                      <a:pt x="1628" y="872"/>
                      <a:pt x="1698" y="1053"/>
                      <a:pt x="1779" y="1234"/>
                    </a:cubicBezTo>
                    <a:cubicBezTo>
                      <a:pt x="1855" y="1405"/>
                      <a:pt x="1939" y="1581"/>
                      <a:pt x="1956" y="1757"/>
                    </a:cubicBezTo>
                    <a:cubicBezTo>
                      <a:pt x="1966" y="1861"/>
                      <a:pt x="1949" y="1990"/>
                      <a:pt x="1768" y="2047"/>
                    </a:cubicBezTo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2" name="Freeform 1143">
                <a:extLst>
                  <a:ext uri="{FF2B5EF4-FFF2-40B4-BE49-F238E27FC236}">
                    <a16:creationId xmlns:a16="http://schemas.microsoft.com/office/drawing/2014/main" id="{293199B6-8953-42E3-8EB2-5C909A697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2169" y="2917825"/>
                <a:ext cx="1588" cy="0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1" y="2"/>
                      <a:pt x="1" y="1"/>
                      <a:pt x="0" y="0"/>
                    </a:cubicBezTo>
                    <a:cubicBezTo>
                      <a:pt x="1" y="1"/>
                      <a:pt x="1" y="2"/>
                      <a:pt x="1" y="3"/>
                    </a:cubicBezTo>
                    <a:close/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3" name="Freeform 1144">
                <a:extLst>
                  <a:ext uri="{FF2B5EF4-FFF2-40B4-BE49-F238E27FC236}">
                    <a16:creationId xmlns:a16="http://schemas.microsoft.com/office/drawing/2014/main" id="{766E2134-FCD0-4A27-9BA5-D5E7585654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78831" y="2757488"/>
                <a:ext cx="666750" cy="307975"/>
              </a:xfrm>
              <a:custGeom>
                <a:avLst/>
                <a:gdLst>
                  <a:gd name="T0" fmla="*/ 336 w 1336"/>
                  <a:gd name="T1" fmla="*/ 557 h 617"/>
                  <a:gd name="T2" fmla="*/ 202 w 1336"/>
                  <a:gd name="T3" fmla="*/ 494 h 617"/>
                  <a:gd name="T4" fmla="*/ 188 w 1336"/>
                  <a:gd name="T5" fmla="*/ 491 h 617"/>
                  <a:gd name="T6" fmla="*/ 68 w 1336"/>
                  <a:gd name="T7" fmla="*/ 324 h 617"/>
                  <a:gd name="T8" fmla="*/ 67 w 1336"/>
                  <a:gd name="T9" fmla="*/ 321 h 617"/>
                  <a:gd name="T10" fmla="*/ 34 w 1336"/>
                  <a:gd name="T11" fmla="*/ 112 h 617"/>
                  <a:gd name="T12" fmla="*/ 128 w 1336"/>
                  <a:gd name="T13" fmla="*/ 347 h 617"/>
                  <a:gd name="T14" fmla="*/ 254 w 1336"/>
                  <a:gd name="T15" fmla="*/ 178 h 617"/>
                  <a:gd name="T16" fmla="*/ 384 w 1336"/>
                  <a:gd name="T17" fmla="*/ 103 h 617"/>
                  <a:gd name="T18" fmla="*/ 833 w 1336"/>
                  <a:gd name="T19" fmla="*/ 0 h 617"/>
                  <a:gd name="T20" fmla="*/ 1146 w 1336"/>
                  <a:gd name="T21" fmla="*/ 50 h 617"/>
                  <a:gd name="T22" fmla="*/ 1291 w 1336"/>
                  <a:gd name="T23" fmla="*/ 184 h 617"/>
                  <a:gd name="T24" fmla="*/ 1302 w 1336"/>
                  <a:gd name="T25" fmla="*/ 105 h 617"/>
                  <a:gd name="T26" fmla="*/ 1270 w 1336"/>
                  <a:gd name="T27" fmla="*/ 275 h 617"/>
                  <a:gd name="T28" fmla="*/ 1138 w 1336"/>
                  <a:gd name="T29" fmla="*/ 353 h 617"/>
                  <a:gd name="T30" fmla="*/ 1127 w 1336"/>
                  <a:gd name="T31" fmla="*/ 354 h 617"/>
                  <a:gd name="T32" fmla="*/ 919 w 1336"/>
                  <a:gd name="T33" fmla="*/ 368 h 617"/>
                  <a:gd name="T34" fmla="*/ 910 w 1336"/>
                  <a:gd name="T35" fmla="*/ 373 h 617"/>
                  <a:gd name="T36" fmla="*/ 205 w 1336"/>
                  <a:gd name="T37" fmla="*/ 285 h 617"/>
                  <a:gd name="T38" fmla="*/ 545 w 1336"/>
                  <a:gd name="T39" fmla="*/ 568 h 617"/>
                  <a:gd name="T40" fmla="*/ 1014 w 1336"/>
                  <a:gd name="T41" fmla="*/ 612 h 617"/>
                  <a:gd name="T42" fmla="*/ 891 w 1336"/>
                  <a:gd name="T43" fmla="*/ 158 h 617"/>
                  <a:gd name="T44" fmla="*/ 991 w 1336"/>
                  <a:gd name="T45" fmla="*/ 344 h 617"/>
                  <a:gd name="T46" fmla="*/ 853 w 1336"/>
                  <a:gd name="T47" fmla="*/ 29 h 617"/>
                  <a:gd name="T48" fmla="*/ 966 w 1336"/>
                  <a:gd name="T49" fmla="*/ 171 h 617"/>
                  <a:gd name="T50" fmla="*/ 942 w 1336"/>
                  <a:gd name="T51" fmla="*/ 161 h 617"/>
                  <a:gd name="T52" fmla="*/ 937 w 1336"/>
                  <a:gd name="T53" fmla="*/ 161 h 617"/>
                  <a:gd name="T54" fmla="*/ 809 w 1336"/>
                  <a:gd name="T55" fmla="*/ 30 h 617"/>
                  <a:gd name="T56" fmla="*/ 607 w 1336"/>
                  <a:gd name="T57" fmla="*/ 59 h 617"/>
                  <a:gd name="T58" fmla="*/ 727 w 1336"/>
                  <a:gd name="T59" fmla="*/ 263 h 617"/>
                  <a:gd name="T60" fmla="*/ 915 w 1336"/>
                  <a:gd name="T61" fmla="*/ 146 h 617"/>
                  <a:gd name="T62" fmla="*/ 809 w 1336"/>
                  <a:gd name="T63" fmla="*/ 30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6" h="617">
                    <a:moveTo>
                      <a:pt x="826" y="617"/>
                    </a:moveTo>
                    <a:cubicBezTo>
                      <a:pt x="655" y="617"/>
                      <a:pt x="481" y="602"/>
                      <a:pt x="336" y="557"/>
                    </a:cubicBezTo>
                    <a:lnTo>
                      <a:pt x="336" y="557"/>
                    </a:lnTo>
                    <a:cubicBezTo>
                      <a:pt x="278" y="539"/>
                      <a:pt x="235" y="518"/>
                      <a:pt x="202" y="494"/>
                    </a:cubicBezTo>
                    <a:cubicBezTo>
                      <a:pt x="201" y="494"/>
                      <a:pt x="199" y="494"/>
                      <a:pt x="198" y="494"/>
                    </a:cubicBezTo>
                    <a:cubicBezTo>
                      <a:pt x="195" y="494"/>
                      <a:pt x="191" y="493"/>
                      <a:pt x="188" y="491"/>
                    </a:cubicBezTo>
                    <a:cubicBezTo>
                      <a:pt x="145" y="460"/>
                      <a:pt x="118" y="427"/>
                      <a:pt x="98" y="392"/>
                    </a:cubicBezTo>
                    <a:cubicBezTo>
                      <a:pt x="86" y="370"/>
                      <a:pt x="77" y="347"/>
                      <a:pt x="68" y="324"/>
                    </a:cubicBezTo>
                    <a:lnTo>
                      <a:pt x="68" y="324"/>
                    </a:lnTo>
                    <a:cubicBezTo>
                      <a:pt x="68" y="323"/>
                      <a:pt x="68" y="322"/>
                      <a:pt x="67" y="321"/>
                    </a:cubicBezTo>
                    <a:cubicBezTo>
                      <a:pt x="47" y="264"/>
                      <a:pt x="25" y="207"/>
                      <a:pt x="0" y="151"/>
                    </a:cubicBezTo>
                    <a:cubicBezTo>
                      <a:pt x="10" y="137"/>
                      <a:pt x="21" y="124"/>
                      <a:pt x="34" y="112"/>
                    </a:cubicBezTo>
                    <a:cubicBezTo>
                      <a:pt x="63" y="176"/>
                      <a:pt x="90" y="239"/>
                      <a:pt x="112" y="304"/>
                    </a:cubicBezTo>
                    <a:cubicBezTo>
                      <a:pt x="117" y="318"/>
                      <a:pt x="123" y="332"/>
                      <a:pt x="128" y="347"/>
                    </a:cubicBezTo>
                    <a:cubicBezTo>
                      <a:pt x="137" y="289"/>
                      <a:pt x="182" y="229"/>
                      <a:pt x="254" y="178"/>
                    </a:cubicBezTo>
                    <a:lnTo>
                      <a:pt x="254" y="178"/>
                    </a:lnTo>
                    <a:cubicBezTo>
                      <a:pt x="273" y="164"/>
                      <a:pt x="294" y="151"/>
                      <a:pt x="316" y="138"/>
                    </a:cubicBezTo>
                    <a:cubicBezTo>
                      <a:pt x="338" y="126"/>
                      <a:pt x="361" y="114"/>
                      <a:pt x="384" y="103"/>
                    </a:cubicBezTo>
                    <a:cubicBezTo>
                      <a:pt x="384" y="103"/>
                      <a:pt x="384" y="103"/>
                      <a:pt x="384" y="103"/>
                    </a:cubicBezTo>
                    <a:cubicBezTo>
                      <a:pt x="510" y="44"/>
                      <a:pt x="666" y="2"/>
                      <a:pt x="833" y="0"/>
                    </a:cubicBezTo>
                    <a:cubicBezTo>
                      <a:pt x="837" y="0"/>
                      <a:pt x="841" y="0"/>
                      <a:pt x="845" y="0"/>
                    </a:cubicBezTo>
                    <a:cubicBezTo>
                      <a:pt x="951" y="0"/>
                      <a:pt x="1062" y="17"/>
                      <a:pt x="1146" y="50"/>
                    </a:cubicBezTo>
                    <a:cubicBezTo>
                      <a:pt x="1146" y="50"/>
                      <a:pt x="1147" y="50"/>
                      <a:pt x="1147" y="50"/>
                    </a:cubicBezTo>
                    <a:cubicBezTo>
                      <a:pt x="1227" y="82"/>
                      <a:pt x="1284" y="126"/>
                      <a:pt x="1291" y="184"/>
                    </a:cubicBezTo>
                    <a:cubicBezTo>
                      <a:pt x="1299" y="158"/>
                      <a:pt x="1302" y="132"/>
                      <a:pt x="1302" y="105"/>
                    </a:cubicBezTo>
                    <a:lnTo>
                      <a:pt x="1302" y="105"/>
                    </a:lnTo>
                    <a:cubicBezTo>
                      <a:pt x="1302" y="96"/>
                      <a:pt x="1302" y="86"/>
                      <a:pt x="1301" y="76"/>
                    </a:cubicBezTo>
                    <a:cubicBezTo>
                      <a:pt x="1336" y="141"/>
                      <a:pt x="1328" y="213"/>
                      <a:pt x="1270" y="275"/>
                    </a:cubicBezTo>
                    <a:cubicBezTo>
                      <a:pt x="1242" y="305"/>
                      <a:pt x="1205" y="329"/>
                      <a:pt x="1162" y="346"/>
                    </a:cubicBezTo>
                    <a:cubicBezTo>
                      <a:pt x="1154" y="349"/>
                      <a:pt x="1146" y="351"/>
                      <a:pt x="1138" y="353"/>
                    </a:cubicBezTo>
                    <a:cubicBezTo>
                      <a:pt x="1135" y="354"/>
                      <a:pt x="1133" y="354"/>
                      <a:pt x="1131" y="354"/>
                    </a:cubicBezTo>
                    <a:cubicBezTo>
                      <a:pt x="1129" y="354"/>
                      <a:pt x="1128" y="354"/>
                      <a:pt x="1127" y="354"/>
                    </a:cubicBezTo>
                    <a:cubicBezTo>
                      <a:pt x="1085" y="366"/>
                      <a:pt x="1039" y="374"/>
                      <a:pt x="990" y="374"/>
                    </a:cubicBezTo>
                    <a:cubicBezTo>
                      <a:pt x="967" y="374"/>
                      <a:pt x="943" y="372"/>
                      <a:pt x="919" y="368"/>
                    </a:cubicBezTo>
                    <a:cubicBezTo>
                      <a:pt x="919" y="371"/>
                      <a:pt x="916" y="373"/>
                      <a:pt x="911" y="373"/>
                    </a:cubicBezTo>
                    <a:cubicBezTo>
                      <a:pt x="911" y="373"/>
                      <a:pt x="910" y="373"/>
                      <a:pt x="910" y="373"/>
                    </a:cubicBezTo>
                    <a:cubicBezTo>
                      <a:pt x="670" y="346"/>
                      <a:pt x="622" y="176"/>
                      <a:pt x="580" y="66"/>
                    </a:cubicBezTo>
                    <a:cubicBezTo>
                      <a:pt x="412" y="111"/>
                      <a:pt x="267" y="191"/>
                      <a:pt x="205" y="285"/>
                    </a:cubicBezTo>
                    <a:cubicBezTo>
                      <a:pt x="170" y="338"/>
                      <a:pt x="157" y="401"/>
                      <a:pt x="210" y="452"/>
                    </a:cubicBezTo>
                    <a:cubicBezTo>
                      <a:pt x="279" y="519"/>
                      <a:pt x="413" y="551"/>
                      <a:pt x="545" y="568"/>
                    </a:cubicBezTo>
                    <a:cubicBezTo>
                      <a:pt x="620" y="578"/>
                      <a:pt x="695" y="584"/>
                      <a:pt x="771" y="586"/>
                    </a:cubicBezTo>
                    <a:cubicBezTo>
                      <a:pt x="849" y="600"/>
                      <a:pt x="931" y="608"/>
                      <a:pt x="1014" y="612"/>
                    </a:cubicBezTo>
                    <a:cubicBezTo>
                      <a:pt x="953" y="615"/>
                      <a:pt x="890" y="617"/>
                      <a:pt x="826" y="617"/>
                    </a:cubicBezTo>
                    <a:moveTo>
                      <a:pt x="891" y="158"/>
                    </a:moveTo>
                    <a:cubicBezTo>
                      <a:pt x="746" y="158"/>
                      <a:pt x="733" y="269"/>
                      <a:pt x="842" y="317"/>
                    </a:cubicBezTo>
                    <a:cubicBezTo>
                      <a:pt x="886" y="336"/>
                      <a:pt x="939" y="344"/>
                      <a:pt x="991" y="344"/>
                    </a:cubicBezTo>
                    <a:cubicBezTo>
                      <a:pt x="1088" y="344"/>
                      <a:pt x="1183" y="314"/>
                      <a:pt x="1218" y="260"/>
                    </a:cubicBezTo>
                    <a:cubicBezTo>
                      <a:pt x="1309" y="122"/>
                      <a:pt x="1081" y="32"/>
                      <a:pt x="853" y="29"/>
                    </a:cubicBezTo>
                    <a:cubicBezTo>
                      <a:pt x="898" y="73"/>
                      <a:pt x="924" y="124"/>
                      <a:pt x="971" y="167"/>
                    </a:cubicBezTo>
                    <a:cubicBezTo>
                      <a:pt x="972" y="169"/>
                      <a:pt x="970" y="171"/>
                      <a:pt x="966" y="171"/>
                    </a:cubicBezTo>
                    <a:cubicBezTo>
                      <a:pt x="966" y="171"/>
                      <a:pt x="965" y="171"/>
                      <a:pt x="964" y="171"/>
                    </a:cubicBezTo>
                    <a:cubicBezTo>
                      <a:pt x="956" y="168"/>
                      <a:pt x="949" y="165"/>
                      <a:pt x="942" y="161"/>
                    </a:cubicBezTo>
                    <a:cubicBezTo>
                      <a:pt x="941" y="162"/>
                      <a:pt x="941" y="162"/>
                      <a:pt x="940" y="162"/>
                    </a:cubicBezTo>
                    <a:cubicBezTo>
                      <a:pt x="939" y="162"/>
                      <a:pt x="938" y="161"/>
                      <a:pt x="937" y="161"/>
                    </a:cubicBezTo>
                    <a:cubicBezTo>
                      <a:pt x="920" y="159"/>
                      <a:pt x="905" y="158"/>
                      <a:pt x="891" y="158"/>
                    </a:cubicBezTo>
                    <a:moveTo>
                      <a:pt x="809" y="30"/>
                    </a:moveTo>
                    <a:cubicBezTo>
                      <a:pt x="787" y="31"/>
                      <a:pt x="764" y="32"/>
                      <a:pt x="742" y="35"/>
                    </a:cubicBezTo>
                    <a:cubicBezTo>
                      <a:pt x="696" y="41"/>
                      <a:pt x="651" y="49"/>
                      <a:pt x="607" y="59"/>
                    </a:cubicBezTo>
                    <a:cubicBezTo>
                      <a:pt x="645" y="113"/>
                      <a:pt x="663" y="169"/>
                      <a:pt x="698" y="223"/>
                    </a:cubicBezTo>
                    <a:cubicBezTo>
                      <a:pt x="707" y="236"/>
                      <a:pt x="716" y="250"/>
                      <a:pt x="727" y="263"/>
                    </a:cubicBezTo>
                    <a:cubicBezTo>
                      <a:pt x="705" y="205"/>
                      <a:pt x="753" y="143"/>
                      <a:pt x="866" y="143"/>
                    </a:cubicBezTo>
                    <a:cubicBezTo>
                      <a:pt x="881" y="143"/>
                      <a:pt x="897" y="144"/>
                      <a:pt x="915" y="146"/>
                    </a:cubicBezTo>
                    <a:cubicBezTo>
                      <a:pt x="896" y="134"/>
                      <a:pt x="881" y="120"/>
                      <a:pt x="868" y="106"/>
                    </a:cubicBezTo>
                    <a:cubicBezTo>
                      <a:pt x="848" y="82"/>
                      <a:pt x="821" y="56"/>
                      <a:pt x="809" y="30"/>
                    </a:cubicBezTo>
                    <a:close/>
                  </a:path>
                </a:pathLst>
              </a:custGeom>
              <a:solidFill>
                <a:srgbClr val="7531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4" name="Freeform 1145">
                <a:extLst>
                  <a:ext uri="{FF2B5EF4-FFF2-40B4-BE49-F238E27FC236}">
                    <a16:creationId xmlns:a16="http://schemas.microsoft.com/office/drawing/2014/main" id="{086A02DD-D8A8-4DF9-A589-18EFAB2EDD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92194" y="1924050"/>
                <a:ext cx="736600" cy="1057275"/>
              </a:xfrm>
              <a:custGeom>
                <a:avLst/>
                <a:gdLst>
                  <a:gd name="T0" fmla="*/ 1065 w 1475"/>
                  <a:gd name="T1" fmla="*/ 2118 h 2118"/>
                  <a:gd name="T2" fmla="*/ 608 w 1475"/>
                  <a:gd name="T3" fmla="*/ 2012 h 2118"/>
                  <a:gd name="T4" fmla="*/ 0 w 1475"/>
                  <a:gd name="T5" fmla="*/ 1910 h 2118"/>
                  <a:gd name="T6" fmla="*/ 54 w 1475"/>
                  <a:gd name="T7" fmla="*/ 1888 h 2118"/>
                  <a:gd name="T8" fmla="*/ 461 w 1475"/>
                  <a:gd name="T9" fmla="*/ 1949 h 2118"/>
                  <a:gd name="T10" fmla="*/ 1029 w 1475"/>
                  <a:gd name="T11" fmla="*/ 2078 h 2118"/>
                  <a:gd name="T12" fmla="*/ 1196 w 1475"/>
                  <a:gd name="T13" fmla="*/ 2111 h 2118"/>
                  <a:gd name="T14" fmla="*/ 1065 w 1475"/>
                  <a:gd name="T15" fmla="*/ 2118 h 2118"/>
                  <a:gd name="T16" fmla="*/ 839 w 1475"/>
                  <a:gd name="T17" fmla="*/ 1488 h 2118"/>
                  <a:gd name="T18" fmla="*/ 867 w 1475"/>
                  <a:gd name="T19" fmla="*/ 1422 h 2118"/>
                  <a:gd name="T20" fmla="*/ 987 w 1475"/>
                  <a:gd name="T21" fmla="*/ 1166 h 2118"/>
                  <a:gd name="T22" fmla="*/ 1179 w 1475"/>
                  <a:gd name="T23" fmla="*/ 634 h 2118"/>
                  <a:gd name="T24" fmla="*/ 1249 w 1475"/>
                  <a:gd name="T25" fmla="*/ 402 h 2118"/>
                  <a:gd name="T26" fmla="*/ 613 w 1475"/>
                  <a:gd name="T27" fmla="*/ 308 h 2118"/>
                  <a:gd name="T28" fmla="*/ 561 w 1475"/>
                  <a:gd name="T29" fmla="*/ 274 h 2118"/>
                  <a:gd name="T30" fmla="*/ 585 w 1475"/>
                  <a:gd name="T31" fmla="*/ 277 h 2118"/>
                  <a:gd name="T32" fmla="*/ 596 w 1475"/>
                  <a:gd name="T33" fmla="*/ 278 h 2118"/>
                  <a:gd name="T34" fmla="*/ 1258 w 1475"/>
                  <a:gd name="T35" fmla="*/ 373 h 2118"/>
                  <a:gd name="T36" fmla="*/ 1324 w 1475"/>
                  <a:gd name="T37" fmla="*/ 89 h 2118"/>
                  <a:gd name="T38" fmla="*/ 1402 w 1475"/>
                  <a:gd name="T39" fmla="*/ 37 h 2118"/>
                  <a:gd name="T40" fmla="*/ 1475 w 1475"/>
                  <a:gd name="T41" fmla="*/ 0 h 2118"/>
                  <a:gd name="T42" fmla="*/ 1418 w 1475"/>
                  <a:gd name="T43" fmla="*/ 28 h 2118"/>
                  <a:gd name="T44" fmla="*/ 1418 w 1475"/>
                  <a:gd name="T45" fmla="*/ 28 h 2118"/>
                  <a:gd name="T46" fmla="*/ 1418 w 1475"/>
                  <a:gd name="T47" fmla="*/ 28 h 2118"/>
                  <a:gd name="T48" fmla="*/ 1422 w 1475"/>
                  <a:gd name="T49" fmla="*/ 50 h 2118"/>
                  <a:gd name="T50" fmla="*/ 1352 w 1475"/>
                  <a:gd name="T51" fmla="*/ 81 h 2118"/>
                  <a:gd name="T52" fmla="*/ 1352 w 1475"/>
                  <a:gd name="T53" fmla="*/ 81 h 2118"/>
                  <a:gd name="T54" fmla="*/ 1352 w 1475"/>
                  <a:gd name="T55" fmla="*/ 81 h 2118"/>
                  <a:gd name="T56" fmla="*/ 1352 w 1475"/>
                  <a:gd name="T57" fmla="*/ 81 h 2118"/>
                  <a:gd name="T58" fmla="*/ 1353 w 1475"/>
                  <a:gd name="T59" fmla="*/ 82 h 2118"/>
                  <a:gd name="T60" fmla="*/ 1359 w 1475"/>
                  <a:gd name="T61" fmla="*/ 143 h 2118"/>
                  <a:gd name="T62" fmla="*/ 1325 w 1475"/>
                  <a:gd name="T63" fmla="*/ 323 h 2118"/>
                  <a:gd name="T64" fmla="*/ 1247 w 1475"/>
                  <a:gd name="T65" fmla="*/ 578 h 2118"/>
                  <a:gd name="T66" fmla="*/ 1102 w 1475"/>
                  <a:gd name="T67" fmla="*/ 1015 h 2118"/>
                  <a:gd name="T68" fmla="*/ 877 w 1475"/>
                  <a:gd name="T69" fmla="*/ 1425 h 2118"/>
                  <a:gd name="T70" fmla="*/ 874 w 1475"/>
                  <a:gd name="T71" fmla="*/ 1431 h 2118"/>
                  <a:gd name="T72" fmla="*/ 873 w 1475"/>
                  <a:gd name="T73" fmla="*/ 1432 h 2118"/>
                  <a:gd name="T74" fmla="*/ 872 w 1475"/>
                  <a:gd name="T75" fmla="*/ 1433 h 2118"/>
                  <a:gd name="T76" fmla="*/ 839 w 1475"/>
                  <a:gd name="T77" fmla="*/ 1488 h 2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5" h="2118">
                    <a:moveTo>
                      <a:pt x="1065" y="2118"/>
                    </a:moveTo>
                    <a:cubicBezTo>
                      <a:pt x="910" y="2087"/>
                      <a:pt x="760" y="2048"/>
                      <a:pt x="608" y="2012"/>
                    </a:cubicBezTo>
                    <a:cubicBezTo>
                      <a:pt x="409" y="1966"/>
                      <a:pt x="206" y="1935"/>
                      <a:pt x="0" y="1910"/>
                    </a:cubicBezTo>
                    <a:cubicBezTo>
                      <a:pt x="18" y="1903"/>
                      <a:pt x="36" y="1895"/>
                      <a:pt x="54" y="1888"/>
                    </a:cubicBezTo>
                    <a:cubicBezTo>
                      <a:pt x="192" y="1905"/>
                      <a:pt x="329" y="1923"/>
                      <a:pt x="461" y="1949"/>
                    </a:cubicBezTo>
                    <a:cubicBezTo>
                      <a:pt x="655" y="1986"/>
                      <a:pt x="839" y="2037"/>
                      <a:pt x="1029" y="2078"/>
                    </a:cubicBezTo>
                    <a:cubicBezTo>
                      <a:pt x="1083" y="2090"/>
                      <a:pt x="1139" y="2101"/>
                      <a:pt x="1196" y="2111"/>
                    </a:cubicBezTo>
                    <a:cubicBezTo>
                      <a:pt x="1153" y="2114"/>
                      <a:pt x="1108" y="2116"/>
                      <a:pt x="1065" y="2118"/>
                    </a:cubicBezTo>
                    <a:moveTo>
                      <a:pt x="839" y="1488"/>
                    </a:moveTo>
                    <a:cubicBezTo>
                      <a:pt x="847" y="1466"/>
                      <a:pt x="857" y="1444"/>
                      <a:pt x="867" y="1422"/>
                    </a:cubicBezTo>
                    <a:cubicBezTo>
                      <a:pt x="908" y="1337"/>
                      <a:pt x="950" y="1252"/>
                      <a:pt x="987" y="1166"/>
                    </a:cubicBezTo>
                    <a:cubicBezTo>
                      <a:pt x="1064" y="990"/>
                      <a:pt x="1125" y="813"/>
                      <a:pt x="1179" y="634"/>
                    </a:cubicBezTo>
                    <a:cubicBezTo>
                      <a:pt x="1203" y="557"/>
                      <a:pt x="1227" y="479"/>
                      <a:pt x="1249" y="402"/>
                    </a:cubicBezTo>
                    <a:cubicBezTo>
                      <a:pt x="1041" y="365"/>
                      <a:pt x="828" y="335"/>
                      <a:pt x="613" y="308"/>
                    </a:cubicBezTo>
                    <a:cubicBezTo>
                      <a:pt x="596" y="296"/>
                      <a:pt x="579" y="285"/>
                      <a:pt x="561" y="274"/>
                    </a:cubicBezTo>
                    <a:cubicBezTo>
                      <a:pt x="569" y="275"/>
                      <a:pt x="577" y="276"/>
                      <a:pt x="585" y="277"/>
                    </a:cubicBezTo>
                    <a:cubicBezTo>
                      <a:pt x="588" y="277"/>
                      <a:pt x="592" y="278"/>
                      <a:pt x="596" y="278"/>
                    </a:cubicBezTo>
                    <a:cubicBezTo>
                      <a:pt x="817" y="307"/>
                      <a:pt x="1041" y="334"/>
                      <a:pt x="1258" y="373"/>
                    </a:cubicBezTo>
                    <a:cubicBezTo>
                      <a:pt x="1284" y="279"/>
                      <a:pt x="1308" y="185"/>
                      <a:pt x="1324" y="89"/>
                    </a:cubicBezTo>
                    <a:cubicBezTo>
                      <a:pt x="1328" y="65"/>
                      <a:pt x="1372" y="53"/>
                      <a:pt x="1402" y="37"/>
                    </a:cubicBezTo>
                    <a:cubicBezTo>
                      <a:pt x="1425" y="24"/>
                      <a:pt x="1450" y="12"/>
                      <a:pt x="1475" y="0"/>
                    </a:cubicBezTo>
                    <a:cubicBezTo>
                      <a:pt x="1455" y="9"/>
                      <a:pt x="1436" y="19"/>
                      <a:pt x="1418" y="28"/>
                    </a:cubicBezTo>
                    <a:lnTo>
                      <a:pt x="1418" y="28"/>
                    </a:lnTo>
                    <a:lnTo>
                      <a:pt x="1418" y="28"/>
                    </a:lnTo>
                    <a:cubicBezTo>
                      <a:pt x="1419" y="36"/>
                      <a:pt x="1421" y="43"/>
                      <a:pt x="1422" y="50"/>
                    </a:cubicBezTo>
                    <a:cubicBezTo>
                      <a:pt x="1399" y="60"/>
                      <a:pt x="1375" y="71"/>
                      <a:pt x="1352" y="81"/>
                    </a:cubicBezTo>
                    <a:lnTo>
                      <a:pt x="1352" y="81"/>
                    </a:lnTo>
                    <a:lnTo>
                      <a:pt x="1352" y="81"/>
                    </a:lnTo>
                    <a:lnTo>
                      <a:pt x="1352" y="81"/>
                    </a:lnTo>
                    <a:lnTo>
                      <a:pt x="1353" y="82"/>
                    </a:lnTo>
                    <a:cubicBezTo>
                      <a:pt x="1357" y="102"/>
                      <a:pt x="1359" y="122"/>
                      <a:pt x="1359" y="143"/>
                    </a:cubicBezTo>
                    <a:cubicBezTo>
                      <a:pt x="1359" y="203"/>
                      <a:pt x="1343" y="264"/>
                      <a:pt x="1325" y="323"/>
                    </a:cubicBezTo>
                    <a:cubicBezTo>
                      <a:pt x="1300" y="408"/>
                      <a:pt x="1273" y="493"/>
                      <a:pt x="1247" y="578"/>
                    </a:cubicBezTo>
                    <a:cubicBezTo>
                      <a:pt x="1203" y="724"/>
                      <a:pt x="1159" y="870"/>
                      <a:pt x="1102" y="1015"/>
                    </a:cubicBezTo>
                    <a:cubicBezTo>
                      <a:pt x="1035" y="1153"/>
                      <a:pt x="960" y="1290"/>
                      <a:pt x="877" y="1425"/>
                    </a:cubicBezTo>
                    <a:cubicBezTo>
                      <a:pt x="876" y="1427"/>
                      <a:pt x="875" y="1429"/>
                      <a:pt x="874" y="1431"/>
                    </a:cubicBezTo>
                    <a:cubicBezTo>
                      <a:pt x="873" y="1431"/>
                      <a:pt x="873" y="1432"/>
                      <a:pt x="873" y="1432"/>
                    </a:cubicBezTo>
                    <a:cubicBezTo>
                      <a:pt x="873" y="1432"/>
                      <a:pt x="872" y="1432"/>
                      <a:pt x="872" y="1433"/>
                    </a:cubicBezTo>
                    <a:cubicBezTo>
                      <a:pt x="862" y="1450"/>
                      <a:pt x="850" y="1469"/>
                      <a:pt x="839" y="1488"/>
                    </a:cubicBezTo>
                  </a:path>
                </a:pathLst>
              </a:custGeom>
              <a:solidFill>
                <a:srgbClr val="8445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5" name="Freeform 1146">
                <a:extLst>
                  <a:ext uri="{FF2B5EF4-FFF2-40B4-BE49-F238E27FC236}">
                    <a16:creationId xmlns:a16="http://schemas.microsoft.com/office/drawing/2014/main" id="{DC275FB9-B9AC-4461-A869-AA26FFCB5F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95419" y="2430463"/>
                <a:ext cx="652463" cy="574675"/>
              </a:xfrm>
              <a:custGeom>
                <a:avLst/>
                <a:gdLst>
                  <a:gd name="T0" fmla="*/ 606 w 1309"/>
                  <a:gd name="T1" fmla="*/ 1151 h 1151"/>
                  <a:gd name="T2" fmla="*/ 594 w 1309"/>
                  <a:gd name="T3" fmla="*/ 1148 h 1151"/>
                  <a:gd name="T4" fmla="*/ 417 w 1309"/>
                  <a:gd name="T5" fmla="*/ 1132 h 1151"/>
                  <a:gd name="T6" fmla="*/ 259 w 1309"/>
                  <a:gd name="T7" fmla="*/ 1103 h 1151"/>
                  <a:gd name="T8" fmla="*/ 390 w 1309"/>
                  <a:gd name="T9" fmla="*/ 1096 h 1151"/>
                  <a:gd name="T10" fmla="*/ 667 w 1309"/>
                  <a:gd name="T11" fmla="*/ 1121 h 1151"/>
                  <a:gd name="T12" fmla="*/ 701 w 1309"/>
                  <a:gd name="T13" fmla="*/ 1121 h 1151"/>
                  <a:gd name="T14" fmla="*/ 869 w 1309"/>
                  <a:gd name="T15" fmla="*/ 1102 h 1151"/>
                  <a:gd name="T16" fmla="*/ 935 w 1309"/>
                  <a:gd name="T17" fmla="*/ 1085 h 1151"/>
                  <a:gd name="T18" fmla="*/ 1139 w 1309"/>
                  <a:gd name="T19" fmla="*/ 976 h 1151"/>
                  <a:gd name="T20" fmla="*/ 1116 w 1309"/>
                  <a:gd name="T21" fmla="*/ 1040 h 1151"/>
                  <a:gd name="T22" fmla="*/ 1097 w 1309"/>
                  <a:gd name="T23" fmla="*/ 1051 h 1151"/>
                  <a:gd name="T24" fmla="*/ 1097 w 1309"/>
                  <a:gd name="T25" fmla="*/ 1051 h 1151"/>
                  <a:gd name="T26" fmla="*/ 1097 w 1309"/>
                  <a:gd name="T27" fmla="*/ 1051 h 1151"/>
                  <a:gd name="T28" fmla="*/ 1097 w 1309"/>
                  <a:gd name="T29" fmla="*/ 1051 h 1151"/>
                  <a:gd name="T30" fmla="*/ 1097 w 1309"/>
                  <a:gd name="T31" fmla="*/ 1051 h 1151"/>
                  <a:gd name="T32" fmla="*/ 1114 w 1309"/>
                  <a:gd name="T33" fmla="*/ 1045 h 1151"/>
                  <a:gd name="T34" fmla="*/ 1087 w 1309"/>
                  <a:gd name="T35" fmla="*/ 1087 h 1151"/>
                  <a:gd name="T36" fmla="*/ 1309 w 1309"/>
                  <a:gd name="T37" fmla="*/ 983 h 1151"/>
                  <a:gd name="T38" fmla="*/ 1273 w 1309"/>
                  <a:gd name="T39" fmla="*/ 1007 h 1151"/>
                  <a:gd name="T40" fmla="*/ 1125 w 1309"/>
                  <a:gd name="T41" fmla="*/ 1075 h 1151"/>
                  <a:gd name="T42" fmla="*/ 1101 w 1309"/>
                  <a:gd name="T43" fmla="*/ 1083 h 1151"/>
                  <a:gd name="T44" fmla="*/ 749 w 1309"/>
                  <a:gd name="T45" fmla="*/ 1145 h 1151"/>
                  <a:gd name="T46" fmla="*/ 733 w 1309"/>
                  <a:gd name="T47" fmla="*/ 1146 h 1151"/>
                  <a:gd name="T48" fmla="*/ 607 w 1309"/>
                  <a:gd name="T49" fmla="*/ 1151 h 1151"/>
                  <a:gd name="T50" fmla="*/ 606 w 1309"/>
                  <a:gd name="T51" fmla="*/ 1151 h 1151"/>
                  <a:gd name="T52" fmla="*/ 422 w 1309"/>
                  <a:gd name="T53" fmla="*/ 865 h 1151"/>
                  <a:gd name="T54" fmla="*/ 299 w 1309"/>
                  <a:gd name="T55" fmla="*/ 849 h 1151"/>
                  <a:gd name="T56" fmla="*/ 14 w 1309"/>
                  <a:gd name="T57" fmla="*/ 652 h 1151"/>
                  <a:gd name="T58" fmla="*/ 33 w 1309"/>
                  <a:gd name="T59" fmla="*/ 473 h 1151"/>
                  <a:gd name="T60" fmla="*/ 66 w 1309"/>
                  <a:gd name="T61" fmla="*/ 418 h 1151"/>
                  <a:gd name="T62" fmla="*/ 32 w 1309"/>
                  <a:gd name="T63" fmla="*/ 550 h 1151"/>
                  <a:gd name="T64" fmla="*/ 145 w 1309"/>
                  <a:gd name="T65" fmla="*/ 757 h 1151"/>
                  <a:gd name="T66" fmla="*/ 156 w 1309"/>
                  <a:gd name="T67" fmla="*/ 737 h 1151"/>
                  <a:gd name="T68" fmla="*/ 168 w 1309"/>
                  <a:gd name="T69" fmla="*/ 750 h 1151"/>
                  <a:gd name="T70" fmla="*/ 408 w 1309"/>
                  <a:gd name="T71" fmla="*/ 842 h 1151"/>
                  <a:gd name="T72" fmla="*/ 607 w 1309"/>
                  <a:gd name="T73" fmla="*/ 750 h 1151"/>
                  <a:gd name="T74" fmla="*/ 423 w 1309"/>
                  <a:gd name="T75" fmla="*/ 690 h 1151"/>
                  <a:gd name="T76" fmla="*/ 418 w 1309"/>
                  <a:gd name="T77" fmla="*/ 684 h 1151"/>
                  <a:gd name="T78" fmla="*/ 420 w 1309"/>
                  <a:gd name="T79" fmla="*/ 679 h 1151"/>
                  <a:gd name="T80" fmla="*/ 432 w 1309"/>
                  <a:gd name="T81" fmla="*/ 671 h 1151"/>
                  <a:gd name="T82" fmla="*/ 418 w 1309"/>
                  <a:gd name="T83" fmla="*/ 684 h 1151"/>
                  <a:gd name="T84" fmla="*/ 446 w 1309"/>
                  <a:gd name="T85" fmla="*/ 683 h 1151"/>
                  <a:gd name="T86" fmla="*/ 635 w 1309"/>
                  <a:gd name="T87" fmla="*/ 758 h 1151"/>
                  <a:gd name="T88" fmla="*/ 710 w 1309"/>
                  <a:gd name="T89" fmla="*/ 640 h 1151"/>
                  <a:gd name="T90" fmla="*/ 715 w 1309"/>
                  <a:gd name="T91" fmla="*/ 620 h 1151"/>
                  <a:gd name="T92" fmla="*/ 716 w 1309"/>
                  <a:gd name="T93" fmla="*/ 620 h 1151"/>
                  <a:gd name="T94" fmla="*/ 731 w 1309"/>
                  <a:gd name="T95" fmla="*/ 621 h 1151"/>
                  <a:gd name="T96" fmla="*/ 732 w 1309"/>
                  <a:gd name="T97" fmla="*/ 621 h 1151"/>
                  <a:gd name="T98" fmla="*/ 700 w 1309"/>
                  <a:gd name="T99" fmla="*/ 684 h 1151"/>
                  <a:gd name="T100" fmla="*/ 655 w 1309"/>
                  <a:gd name="T101" fmla="*/ 775 h 1151"/>
                  <a:gd name="T102" fmla="*/ 472 w 1309"/>
                  <a:gd name="T103" fmla="*/ 862 h 1151"/>
                  <a:gd name="T104" fmla="*/ 422 w 1309"/>
                  <a:gd name="T105" fmla="*/ 865 h 1151"/>
                  <a:gd name="T106" fmla="*/ 467 w 1309"/>
                  <a:gd name="T107" fmla="*/ 625 h 1151"/>
                  <a:gd name="T108" fmla="*/ 481 w 1309"/>
                  <a:gd name="T109" fmla="*/ 595 h 1151"/>
                  <a:gd name="T110" fmla="*/ 481 w 1309"/>
                  <a:gd name="T111" fmla="*/ 600 h 1151"/>
                  <a:gd name="T112" fmla="*/ 467 w 1309"/>
                  <a:gd name="T113" fmla="*/ 625 h 1151"/>
                  <a:gd name="T114" fmla="*/ 68 w 1309"/>
                  <a:gd name="T115" fmla="*/ 416 h 1151"/>
                  <a:gd name="T116" fmla="*/ 71 w 1309"/>
                  <a:gd name="T117" fmla="*/ 410 h 1151"/>
                  <a:gd name="T118" fmla="*/ 296 w 1309"/>
                  <a:gd name="T119" fmla="*/ 0 h 1151"/>
                  <a:gd name="T120" fmla="*/ 296 w 1309"/>
                  <a:gd name="T121" fmla="*/ 0 h 1151"/>
                  <a:gd name="T122" fmla="*/ 71 w 1309"/>
                  <a:gd name="T123" fmla="*/ 410 h 1151"/>
                  <a:gd name="T124" fmla="*/ 68 w 1309"/>
                  <a:gd name="T125" fmla="*/ 416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09" h="1151">
                    <a:moveTo>
                      <a:pt x="606" y="1151"/>
                    </a:moveTo>
                    <a:cubicBezTo>
                      <a:pt x="601" y="1151"/>
                      <a:pt x="597" y="1150"/>
                      <a:pt x="594" y="1148"/>
                    </a:cubicBezTo>
                    <a:cubicBezTo>
                      <a:pt x="535" y="1146"/>
                      <a:pt x="476" y="1141"/>
                      <a:pt x="417" y="1132"/>
                    </a:cubicBezTo>
                    <a:cubicBezTo>
                      <a:pt x="364" y="1123"/>
                      <a:pt x="311" y="1114"/>
                      <a:pt x="259" y="1103"/>
                    </a:cubicBezTo>
                    <a:cubicBezTo>
                      <a:pt x="302" y="1101"/>
                      <a:pt x="347" y="1099"/>
                      <a:pt x="390" y="1096"/>
                    </a:cubicBezTo>
                    <a:cubicBezTo>
                      <a:pt x="481" y="1111"/>
                      <a:pt x="575" y="1121"/>
                      <a:pt x="667" y="1121"/>
                    </a:cubicBezTo>
                    <a:cubicBezTo>
                      <a:pt x="678" y="1121"/>
                      <a:pt x="690" y="1121"/>
                      <a:pt x="701" y="1121"/>
                    </a:cubicBezTo>
                    <a:cubicBezTo>
                      <a:pt x="757" y="1115"/>
                      <a:pt x="813" y="1109"/>
                      <a:pt x="869" y="1102"/>
                    </a:cubicBezTo>
                    <a:cubicBezTo>
                      <a:pt x="891" y="1097"/>
                      <a:pt x="913" y="1092"/>
                      <a:pt x="935" y="1085"/>
                    </a:cubicBezTo>
                    <a:cubicBezTo>
                      <a:pt x="1022" y="1059"/>
                      <a:pt x="1091" y="1021"/>
                      <a:pt x="1139" y="976"/>
                    </a:cubicBezTo>
                    <a:cubicBezTo>
                      <a:pt x="1135" y="997"/>
                      <a:pt x="1127" y="1019"/>
                      <a:pt x="1116" y="1040"/>
                    </a:cubicBezTo>
                    <a:cubicBezTo>
                      <a:pt x="1110" y="1043"/>
                      <a:pt x="1104" y="1047"/>
                      <a:pt x="1097" y="1051"/>
                    </a:cubicBezTo>
                    <a:lnTo>
                      <a:pt x="1097" y="1051"/>
                    </a:lnTo>
                    <a:lnTo>
                      <a:pt x="1097" y="1051"/>
                    </a:lnTo>
                    <a:lnTo>
                      <a:pt x="1097" y="1051"/>
                    </a:lnTo>
                    <a:lnTo>
                      <a:pt x="1097" y="1051"/>
                    </a:lnTo>
                    <a:cubicBezTo>
                      <a:pt x="1103" y="1049"/>
                      <a:pt x="1108" y="1047"/>
                      <a:pt x="1114" y="1045"/>
                    </a:cubicBezTo>
                    <a:cubicBezTo>
                      <a:pt x="1106" y="1059"/>
                      <a:pt x="1097" y="1073"/>
                      <a:pt x="1087" y="1087"/>
                    </a:cubicBezTo>
                    <a:cubicBezTo>
                      <a:pt x="1172" y="1061"/>
                      <a:pt x="1247" y="1028"/>
                      <a:pt x="1309" y="983"/>
                    </a:cubicBezTo>
                    <a:cubicBezTo>
                      <a:pt x="1297" y="991"/>
                      <a:pt x="1286" y="999"/>
                      <a:pt x="1273" y="1007"/>
                    </a:cubicBezTo>
                    <a:cubicBezTo>
                      <a:pt x="1229" y="1034"/>
                      <a:pt x="1179" y="1056"/>
                      <a:pt x="1125" y="1075"/>
                    </a:cubicBezTo>
                    <a:cubicBezTo>
                      <a:pt x="1117" y="1078"/>
                      <a:pt x="1109" y="1080"/>
                      <a:pt x="1101" y="1083"/>
                    </a:cubicBezTo>
                    <a:cubicBezTo>
                      <a:pt x="995" y="1116"/>
                      <a:pt x="874" y="1135"/>
                      <a:pt x="749" y="1145"/>
                    </a:cubicBezTo>
                    <a:cubicBezTo>
                      <a:pt x="744" y="1145"/>
                      <a:pt x="739" y="1146"/>
                      <a:pt x="733" y="1146"/>
                    </a:cubicBezTo>
                    <a:cubicBezTo>
                      <a:pt x="691" y="1149"/>
                      <a:pt x="649" y="1150"/>
                      <a:pt x="607" y="1151"/>
                    </a:cubicBezTo>
                    <a:cubicBezTo>
                      <a:pt x="606" y="1151"/>
                      <a:pt x="606" y="1151"/>
                      <a:pt x="606" y="1151"/>
                    </a:cubicBezTo>
                    <a:moveTo>
                      <a:pt x="422" y="865"/>
                    </a:moveTo>
                    <a:cubicBezTo>
                      <a:pt x="380" y="865"/>
                      <a:pt x="337" y="859"/>
                      <a:pt x="299" y="849"/>
                    </a:cubicBezTo>
                    <a:cubicBezTo>
                      <a:pt x="144" y="820"/>
                      <a:pt x="37" y="747"/>
                      <a:pt x="14" y="652"/>
                    </a:cubicBezTo>
                    <a:cubicBezTo>
                      <a:pt x="0" y="591"/>
                      <a:pt x="11" y="532"/>
                      <a:pt x="33" y="473"/>
                    </a:cubicBezTo>
                    <a:cubicBezTo>
                      <a:pt x="44" y="454"/>
                      <a:pt x="56" y="435"/>
                      <a:pt x="66" y="418"/>
                    </a:cubicBezTo>
                    <a:cubicBezTo>
                      <a:pt x="50" y="461"/>
                      <a:pt x="30" y="504"/>
                      <a:pt x="32" y="550"/>
                    </a:cubicBezTo>
                    <a:cubicBezTo>
                      <a:pt x="36" y="624"/>
                      <a:pt x="66" y="699"/>
                      <a:pt x="145" y="757"/>
                    </a:cubicBezTo>
                    <a:cubicBezTo>
                      <a:pt x="147" y="751"/>
                      <a:pt x="151" y="744"/>
                      <a:pt x="156" y="737"/>
                    </a:cubicBezTo>
                    <a:cubicBezTo>
                      <a:pt x="159" y="741"/>
                      <a:pt x="163" y="746"/>
                      <a:pt x="168" y="750"/>
                    </a:cubicBezTo>
                    <a:cubicBezTo>
                      <a:pt x="216" y="794"/>
                      <a:pt x="310" y="835"/>
                      <a:pt x="408" y="842"/>
                    </a:cubicBezTo>
                    <a:cubicBezTo>
                      <a:pt x="490" y="839"/>
                      <a:pt x="636" y="808"/>
                      <a:pt x="607" y="750"/>
                    </a:cubicBezTo>
                    <a:cubicBezTo>
                      <a:pt x="585" y="707"/>
                      <a:pt x="499" y="690"/>
                      <a:pt x="423" y="690"/>
                    </a:cubicBezTo>
                    <a:cubicBezTo>
                      <a:pt x="417" y="690"/>
                      <a:pt x="415" y="686"/>
                      <a:pt x="418" y="684"/>
                    </a:cubicBezTo>
                    <a:cubicBezTo>
                      <a:pt x="417" y="682"/>
                      <a:pt x="418" y="680"/>
                      <a:pt x="420" y="679"/>
                    </a:cubicBezTo>
                    <a:cubicBezTo>
                      <a:pt x="424" y="677"/>
                      <a:pt x="428" y="674"/>
                      <a:pt x="432" y="671"/>
                    </a:cubicBezTo>
                    <a:cubicBezTo>
                      <a:pt x="428" y="676"/>
                      <a:pt x="423" y="680"/>
                      <a:pt x="418" y="684"/>
                    </a:cubicBezTo>
                    <a:cubicBezTo>
                      <a:pt x="428" y="683"/>
                      <a:pt x="437" y="683"/>
                      <a:pt x="446" y="683"/>
                    </a:cubicBezTo>
                    <a:cubicBezTo>
                      <a:pt x="532" y="683"/>
                      <a:pt x="608" y="713"/>
                      <a:pt x="635" y="758"/>
                    </a:cubicBezTo>
                    <a:cubicBezTo>
                      <a:pt x="662" y="719"/>
                      <a:pt x="687" y="680"/>
                      <a:pt x="710" y="640"/>
                    </a:cubicBezTo>
                    <a:cubicBezTo>
                      <a:pt x="692" y="637"/>
                      <a:pt x="693" y="620"/>
                      <a:pt x="715" y="620"/>
                    </a:cubicBezTo>
                    <a:cubicBezTo>
                      <a:pt x="715" y="620"/>
                      <a:pt x="716" y="620"/>
                      <a:pt x="716" y="620"/>
                    </a:cubicBezTo>
                    <a:cubicBezTo>
                      <a:pt x="721" y="620"/>
                      <a:pt x="726" y="620"/>
                      <a:pt x="731" y="621"/>
                    </a:cubicBezTo>
                    <a:cubicBezTo>
                      <a:pt x="732" y="621"/>
                      <a:pt x="732" y="621"/>
                      <a:pt x="732" y="621"/>
                    </a:cubicBezTo>
                    <a:cubicBezTo>
                      <a:pt x="720" y="642"/>
                      <a:pt x="709" y="663"/>
                      <a:pt x="700" y="684"/>
                    </a:cubicBezTo>
                    <a:cubicBezTo>
                      <a:pt x="686" y="713"/>
                      <a:pt x="678" y="746"/>
                      <a:pt x="655" y="775"/>
                    </a:cubicBezTo>
                    <a:cubicBezTo>
                      <a:pt x="640" y="820"/>
                      <a:pt x="556" y="857"/>
                      <a:pt x="472" y="862"/>
                    </a:cubicBezTo>
                    <a:cubicBezTo>
                      <a:pt x="456" y="864"/>
                      <a:pt x="439" y="865"/>
                      <a:pt x="422" y="865"/>
                    </a:cubicBezTo>
                    <a:moveTo>
                      <a:pt x="467" y="625"/>
                    </a:moveTo>
                    <a:cubicBezTo>
                      <a:pt x="472" y="615"/>
                      <a:pt x="476" y="604"/>
                      <a:pt x="481" y="595"/>
                    </a:cubicBezTo>
                    <a:cubicBezTo>
                      <a:pt x="482" y="597"/>
                      <a:pt x="482" y="598"/>
                      <a:pt x="481" y="600"/>
                    </a:cubicBezTo>
                    <a:cubicBezTo>
                      <a:pt x="476" y="608"/>
                      <a:pt x="472" y="617"/>
                      <a:pt x="467" y="625"/>
                    </a:cubicBezTo>
                    <a:close/>
                    <a:moveTo>
                      <a:pt x="68" y="416"/>
                    </a:moveTo>
                    <a:cubicBezTo>
                      <a:pt x="69" y="414"/>
                      <a:pt x="70" y="412"/>
                      <a:pt x="71" y="410"/>
                    </a:cubicBezTo>
                    <a:cubicBezTo>
                      <a:pt x="154" y="275"/>
                      <a:pt x="229" y="138"/>
                      <a:pt x="296" y="0"/>
                    </a:cubicBezTo>
                    <a:lnTo>
                      <a:pt x="296" y="0"/>
                    </a:lnTo>
                    <a:cubicBezTo>
                      <a:pt x="229" y="138"/>
                      <a:pt x="154" y="275"/>
                      <a:pt x="71" y="410"/>
                    </a:cubicBezTo>
                    <a:cubicBezTo>
                      <a:pt x="70" y="412"/>
                      <a:pt x="69" y="414"/>
                      <a:pt x="68" y="416"/>
                    </a:cubicBezTo>
                    <a:close/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6" name="Freeform 1147">
                <a:extLst>
                  <a:ext uri="{FF2B5EF4-FFF2-40B4-BE49-F238E27FC236}">
                    <a16:creationId xmlns:a16="http://schemas.microsoft.com/office/drawing/2014/main" id="{E44D7EF2-A8AC-4E06-A7E6-0DAD66672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7169" y="2638425"/>
                <a:ext cx="1588" cy="0"/>
              </a:xfrm>
              <a:custGeom>
                <a:avLst/>
                <a:gdLst>
                  <a:gd name="T0" fmla="*/ 0 w 2"/>
                  <a:gd name="T1" fmla="*/ 2 h 2"/>
                  <a:gd name="T2" fmla="*/ 1 w 2"/>
                  <a:gd name="T3" fmla="*/ 1 h 2"/>
                  <a:gd name="T4" fmla="*/ 2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2" y="0"/>
                    </a:cubicBezTo>
                    <a:cubicBezTo>
                      <a:pt x="1" y="0"/>
                      <a:pt x="1" y="1"/>
                      <a:pt x="0" y="2"/>
                    </a:cubicBezTo>
                    <a:close/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7" name="Freeform 1148">
                <a:extLst>
                  <a:ext uri="{FF2B5EF4-FFF2-40B4-BE49-F238E27FC236}">
                    <a16:creationId xmlns:a16="http://schemas.microsoft.com/office/drawing/2014/main" id="{15961EF5-1672-4136-8198-615A360122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09706" y="1860550"/>
                <a:ext cx="1092200" cy="1112838"/>
              </a:xfrm>
              <a:custGeom>
                <a:avLst/>
                <a:gdLst>
                  <a:gd name="T0" fmla="*/ 1084 w 2188"/>
                  <a:gd name="T1" fmla="*/ 2189 h 2231"/>
                  <a:gd name="T2" fmla="*/ 1667 w 2188"/>
                  <a:gd name="T3" fmla="*/ 1508 h 2231"/>
                  <a:gd name="T4" fmla="*/ 2146 w 2188"/>
                  <a:gd name="T5" fmla="*/ 370 h 2231"/>
                  <a:gd name="T6" fmla="*/ 2146 w 2188"/>
                  <a:gd name="T7" fmla="*/ 370 h 2231"/>
                  <a:gd name="T8" fmla="*/ 2146 w 2188"/>
                  <a:gd name="T9" fmla="*/ 370 h 2231"/>
                  <a:gd name="T10" fmla="*/ 1380 w 2188"/>
                  <a:gd name="T11" fmla="*/ 30 h 2231"/>
                  <a:gd name="T12" fmla="*/ 586 w 2188"/>
                  <a:gd name="T13" fmla="*/ 179 h 2231"/>
                  <a:gd name="T14" fmla="*/ 639 w 2188"/>
                  <a:gd name="T15" fmla="*/ 129 h 2231"/>
                  <a:gd name="T16" fmla="*/ 1310 w 2188"/>
                  <a:gd name="T17" fmla="*/ 0 h 2231"/>
                  <a:gd name="T18" fmla="*/ 2184 w 2188"/>
                  <a:gd name="T19" fmla="*/ 349 h 2231"/>
                  <a:gd name="T20" fmla="*/ 2115 w 2188"/>
                  <a:gd name="T21" fmla="*/ 596 h 2231"/>
                  <a:gd name="T22" fmla="*/ 1695 w 2188"/>
                  <a:gd name="T23" fmla="*/ 1558 h 2231"/>
                  <a:gd name="T24" fmla="*/ 1279 w 2188"/>
                  <a:gd name="T25" fmla="*/ 2127 h 2231"/>
                  <a:gd name="T26" fmla="*/ 1057 w 2188"/>
                  <a:gd name="T27" fmla="*/ 2231 h 2231"/>
                  <a:gd name="T28" fmla="*/ 1109 w 2188"/>
                  <a:gd name="T29" fmla="*/ 2120 h 2231"/>
                  <a:gd name="T30" fmla="*/ 1060 w 2188"/>
                  <a:gd name="T31" fmla="*/ 1742 h 2231"/>
                  <a:gd name="T32" fmla="*/ 702 w 2188"/>
                  <a:gd name="T33" fmla="*/ 1765 h 2231"/>
                  <a:gd name="T34" fmla="*/ 686 w 2188"/>
                  <a:gd name="T35" fmla="*/ 1764 h 2231"/>
                  <a:gd name="T36" fmla="*/ 680 w 2188"/>
                  <a:gd name="T37" fmla="*/ 1784 h 2231"/>
                  <a:gd name="T38" fmla="*/ 416 w 2188"/>
                  <a:gd name="T39" fmla="*/ 1827 h 2231"/>
                  <a:gd name="T40" fmla="*/ 402 w 2188"/>
                  <a:gd name="T41" fmla="*/ 1815 h 2231"/>
                  <a:gd name="T42" fmla="*/ 451 w 2188"/>
                  <a:gd name="T43" fmla="*/ 1744 h 2231"/>
                  <a:gd name="T44" fmla="*/ 456 w 2188"/>
                  <a:gd name="T45" fmla="*/ 1730 h 2231"/>
                  <a:gd name="T46" fmla="*/ 237 w 2188"/>
                  <a:gd name="T47" fmla="*/ 1721 h 2231"/>
                  <a:gd name="T48" fmla="*/ 115 w 2188"/>
                  <a:gd name="T49" fmla="*/ 1901 h 2231"/>
                  <a:gd name="T50" fmla="*/ 36 w 2188"/>
                  <a:gd name="T51" fmla="*/ 1562 h 2231"/>
                  <a:gd name="T52" fmla="*/ 41 w 2188"/>
                  <a:gd name="T53" fmla="*/ 1554 h 2231"/>
                  <a:gd name="T54" fmla="*/ 246 w 2188"/>
                  <a:gd name="T55" fmla="*/ 1195 h 2231"/>
                  <a:gd name="T56" fmla="*/ 35 w 2188"/>
                  <a:gd name="T57" fmla="*/ 1690 h 2231"/>
                  <a:gd name="T58" fmla="*/ 31 w 2188"/>
                  <a:gd name="T59" fmla="*/ 1737 h 2231"/>
                  <a:gd name="T60" fmla="*/ 58 w 2188"/>
                  <a:gd name="T61" fmla="*/ 1843 h 2231"/>
                  <a:gd name="T62" fmla="*/ 58 w 2188"/>
                  <a:gd name="T63" fmla="*/ 1843 h 2231"/>
                  <a:gd name="T64" fmla="*/ 58 w 2188"/>
                  <a:gd name="T65" fmla="*/ 1843 h 2231"/>
                  <a:gd name="T66" fmla="*/ 58 w 2188"/>
                  <a:gd name="T67" fmla="*/ 1842 h 2231"/>
                  <a:gd name="T68" fmla="*/ 58 w 2188"/>
                  <a:gd name="T69" fmla="*/ 1840 h 2231"/>
                  <a:gd name="T70" fmla="*/ 59 w 2188"/>
                  <a:gd name="T71" fmla="*/ 1832 h 2231"/>
                  <a:gd name="T72" fmla="*/ 173 w 2188"/>
                  <a:gd name="T73" fmla="*/ 1713 h 2231"/>
                  <a:gd name="T74" fmla="*/ 187 w 2188"/>
                  <a:gd name="T75" fmla="*/ 1706 h 2231"/>
                  <a:gd name="T76" fmla="*/ 940 w 2188"/>
                  <a:gd name="T77" fmla="*/ 1659 h 2231"/>
                  <a:gd name="T78" fmla="*/ 1215 w 2188"/>
                  <a:gd name="T79" fmla="*/ 1851 h 2231"/>
                  <a:gd name="T80" fmla="*/ 1214 w 2188"/>
                  <a:gd name="T81" fmla="*/ 2054 h 2231"/>
                  <a:gd name="T82" fmla="*/ 449 w 2188"/>
                  <a:gd name="T83" fmla="*/ 1822 h 2231"/>
                  <a:gd name="T84" fmla="*/ 707 w 2188"/>
                  <a:gd name="T85" fmla="*/ 1655 h 2231"/>
                  <a:gd name="T86" fmla="*/ 645 w 2188"/>
                  <a:gd name="T87" fmla="*/ 1653 h 2231"/>
                  <a:gd name="T88" fmla="*/ 479 w 2188"/>
                  <a:gd name="T89" fmla="*/ 1768 h 2231"/>
                  <a:gd name="T90" fmla="*/ 449 w 2188"/>
                  <a:gd name="T91" fmla="*/ 1822 h 2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88" h="2231">
                    <a:moveTo>
                      <a:pt x="1057" y="2231"/>
                    </a:moveTo>
                    <a:cubicBezTo>
                      <a:pt x="1067" y="2217"/>
                      <a:pt x="1076" y="2203"/>
                      <a:pt x="1084" y="2189"/>
                    </a:cubicBezTo>
                    <a:cubicBezTo>
                      <a:pt x="1164" y="2159"/>
                      <a:pt x="1231" y="2120"/>
                      <a:pt x="1280" y="2073"/>
                    </a:cubicBezTo>
                    <a:cubicBezTo>
                      <a:pt x="1460" y="1898"/>
                      <a:pt x="1568" y="1700"/>
                      <a:pt x="1667" y="1508"/>
                    </a:cubicBezTo>
                    <a:cubicBezTo>
                      <a:pt x="1767" y="1313"/>
                      <a:pt x="1998" y="794"/>
                      <a:pt x="2062" y="600"/>
                    </a:cubicBezTo>
                    <a:cubicBezTo>
                      <a:pt x="2087" y="523"/>
                      <a:pt x="2139" y="440"/>
                      <a:pt x="2146" y="370"/>
                    </a:cubicBezTo>
                    <a:lnTo>
                      <a:pt x="2146" y="370"/>
                    </a:lnTo>
                    <a:lnTo>
                      <a:pt x="2146" y="370"/>
                    </a:lnTo>
                    <a:lnTo>
                      <a:pt x="2146" y="370"/>
                    </a:lnTo>
                    <a:lnTo>
                      <a:pt x="2146" y="370"/>
                    </a:lnTo>
                    <a:cubicBezTo>
                      <a:pt x="2089" y="262"/>
                      <a:pt x="1997" y="183"/>
                      <a:pt x="1825" y="116"/>
                    </a:cubicBezTo>
                    <a:cubicBezTo>
                      <a:pt x="1694" y="66"/>
                      <a:pt x="1540" y="35"/>
                      <a:pt x="1380" y="30"/>
                    </a:cubicBezTo>
                    <a:cubicBezTo>
                      <a:pt x="1359" y="30"/>
                      <a:pt x="1339" y="29"/>
                      <a:pt x="1319" y="29"/>
                    </a:cubicBezTo>
                    <a:cubicBezTo>
                      <a:pt x="1043" y="29"/>
                      <a:pt x="800" y="89"/>
                      <a:pt x="586" y="179"/>
                    </a:cubicBezTo>
                    <a:cubicBezTo>
                      <a:pt x="585" y="172"/>
                      <a:pt x="583" y="165"/>
                      <a:pt x="582" y="157"/>
                    </a:cubicBezTo>
                    <a:cubicBezTo>
                      <a:pt x="600" y="148"/>
                      <a:pt x="619" y="138"/>
                      <a:pt x="639" y="129"/>
                    </a:cubicBezTo>
                    <a:cubicBezTo>
                      <a:pt x="642" y="128"/>
                      <a:pt x="645" y="126"/>
                      <a:pt x="648" y="125"/>
                    </a:cubicBezTo>
                    <a:cubicBezTo>
                      <a:pt x="830" y="44"/>
                      <a:pt x="1072" y="0"/>
                      <a:pt x="1310" y="0"/>
                    </a:cubicBezTo>
                    <a:cubicBezTo>
                      <a:pt x="1346" y="0"/>
                      <a:pt x="1382" y="1"/>
                      <a:pt x="1417" y="3"/>
                    </a:cubicBezTo>
                    <a:cubicBezTo>
                      <a:pt x="1798" y="25"/>
                      <a:pt x="2065" y="160"/>
                      <a:pt x="2184" y="349"/>
                    </a:cubicBezTo>
                    <a:cubicBezTo>
                      <a:pt x="2187" y="353"/>
                      <a:pt x="2188" y="360"/>
                      <a:pt x="2188" y="369"/>
                    </a:cubicBezTo>
                    <a:cubicBezTo>
                      <a:pt x="2188" y="420"/>
                      <a:pt x="2143" y="530"/>
                      <a:pt x="2115" y="596"/>
                    </a:cubicBezTo>
                    <a:cubicBezTo>
                      <a:pt x="2070" y="705"/>
                      <a:pt x="2025" y="809"/>
                      <a:pt x="1983" y="918"/>
                    </a:cubicBezTo>
                    <a:cubicBezTo>
                      <a:pt x="1900" y="1131"/>
                      <a:pt x="1806" y="1349"/>
                      <a:pt x="1695" y="1558"/>
                    </a:cubicBezTo>
                    <a:cubicBezTo>
                      <a:pt x="1641" y="1662"/>
                      <a:pt x="1582" y="1764"/>
                      <a:pt x="1511" y="1865"/>
                    </a:cubicBezTo>
                    <a:cubicBezTo>
                      <a:pt x="1448" y="1953"/>
                      <a:pt x="1384" y="2051"/>
                      <a:pt x="1279" y="2127"/>
                    </a:cubicBezTo>
                    <a:lnTo>
                      <a:pt x="1279" y="2127"/>
                    </a:lnTo>
                    <a:cubicBezTo>
                      <a:pt x="1217" y="2172"/>
                      <a:pt x="1142" y="2205"/>
                      <a:pt x="1057" y="2231"/>
                    </a:cubicBezTo>
                    <a:moveTo>
                      <a:pt x="1086" y="2184"/>
                    </a:moveTo>
                    <a:cubicBezTo>
                      <a:pt x="1097" y="2163"/>
                      <a:pt x="1105" y="2141"/>
                      <a:pt x="1109" y="2120"/>
                    </a:cubicBezTo>
                    <a:cubicBezTo>
                      <a:pt x="1148" y="2084"/>
                      <a:pt x="1172" y="2043"/>
                      <a:pt x="1180" y="2000"/>
                    </a:cubicBezTo>
                    <a:cubicBezTo>
                      <a:pt x="1196" y="1915"/>
                      <a:pt x="1171" y="1807"/>
                      <a:pt x="1060" y="1742"/>
                    </a:cubicBezTo>
                    <a:cubicBezTo>
                      <a:pt x="982" y="1695"/>
                      <a:pt x="871" y="1668"/>
                      <a:pt x="757" y="1658"/>
                    </a:cubicBezTo>
                    <a:cubicBezTo>
                      <a:pt x="742" y="1694"/>
                      <a:pt x="722" y="1729"/>
                      <a:pt x="702" y="1765"/>
                    </a:cubicBezTo>
                    <a:cubicBezTo>
                      <a:pt x="702" y="1765"/>
                      <a:pt x="702" y="1765"/>
                      <a:pt x="701" y="1765"/>
                    </a:cubicBezTo>
                    <a:cubicBezTo>
                      <a:pt x="696" y="1764"/>
                      <a:pt x="691" y="1764"/>
                      <a:pt x="686" y="1764"/>
                    </a:cubicBezTo>
                    <a:cubicBezTo>
                      <a:pt x="686" y="1764"/>
                      <a:pt x="685" y="1764"/>
                      <a:pt x="685" y="1764"/>
                    </a:cubicBezTo>
                    <a:cubicBezTo>
                      <a:pt x="663" y="1764"/>
                      <a:pt x="662" y="1781"/>
                      <a:pt x="680" y="1784"/>
                    </a:cubicBezTo>
                    <a:cubicBezTo>
                      <a:pt x="657" y="1824"/>
                      <a:pt x="632" y="1863"/>
                      <a:pt x="605" y="1902"/>
                    </a:cubicBezTo>
                    <a:cubicBezTo>
                      <a:pt x="578" y="1857"/>
                      <a:pt x="502" y="1827"/>
                      <a:pt x="416" y="1827"/>
                    </a:cubicBezTo>
                    <a:cubicBezTo>
                      <a:pt x="407" y="1827"/>
                      <a:pt x="398" y="1827"/>
                      <a:pt x="388" y="1828"/>
                    </a:cubicBezTo>
                    <a:cubicBezTo>
                      <a:pt x="393" y="1824"/>
                      <a:pt x="398" y="1820"/>
                      <a:pt x="402" y="1815"/>
                    </a:cubicBezTo>
                    <a:cubicBezTo>
                      <a:pt x="418" y="1802"/>
                      <a:pt x="428" y="1785"/>
                      <a:pt x="437" y="1769"/>
                    </a:cubicBezTo>
                    <a:cubicBezTo>
                      <a:pt x="442" y="1761"/>
                      <a:pt x="446" y="1752"/>
                      <a:pt x="451" y="1744"/>
                    </a:cubicBezTo>
                    <a:cubicBezTo>
                      <a:pt x="452" y="1742"/>
                      <a:pt x="452" y="1741"/>
                      <a:pt x="451" y="1739"/>
                    </a:cubicBezTo>
                    <a:cubicBezTo>
                      <a:pt x="453" y="1736"/>
                      <a:pt x="454" y="1733"/>
                      <a:pt x="456" y="1730"/>
                    </a:cubicBezTo>
                    <a:cubicBezTo>
                      <a:pt x="470" y="1707"/>
                      <a:pt x="482" y="1682"/>
                      <a:pt x="501" y="1660"/>
                    </a:cubicBezTo>
                    <a:cubicBezTo>
                      <a:pt x="405" y="1669"/>
                      <a:pt x="311" y="1688"/>
                      <a:pt x="237" y="1721"/>
                    </a:cubicBezTo>
                    <a:cubicBezTo>
                      <a:pt x="148" y="1761"/>
                      <a:pt x="78" y="1820"/>
                      <a:pt x="126" y="1881"/>
                    </a:cubicBezTo>
                    <a:cubicBezTo>
                      <a:pt x="121" y="1888"/>
                      <a:pt x="117" y="1895"/>
                      <a:pt x="115" y="1901"/>
                    </a:cubicBezTo>
                    <a:cubicBezTo>
                      <a:pt x="36" y="1843"/>
                      <a:pt x="6" y="1768"/>
                      <a:pt x="2" y="1694"/>
                    </a:cubicBezTo>
                    <a:cubicBezTo>
                      <a:pt x="0" y="1648"/>
                      <a:pt x="20" y="1605"/>
                      <a:pt x="36" y="1562"/>
                    </a:cubicBezTo>
                    <a:cubicBezTo>
                      <a:pt x="37" y="1561"/>
                      <a:pt x="37" y="1560"/>
                      <a:pt x="38" y="1560"/>
                    </a:cubicBezTo>
                    <a:cubicBezTo>
                      <a:pt x="39" y="1558"/>
                      <a:pt x="40" y="1556"/>
                      <a:pt x="41" y="1554"/>
                    </a:cubicBezTo>
                    <a:cubicBezTo>
                      <a:pt x="124" y="1419"/>
                      <a:pt x="199" y="1282"/>
                      <a:pt x="266" y="1144"/>
                    </a:cubicBezTo>
                    <a:cubicBezTo>
                      <a:pt x="260" y="1161"/>
                      <a:pt x="253" y="1178"/>
                      <a:pt x="246" y="1195"/>
                    </a:cubicBezTo>
                    <a:cubicBezTo>
                      <a:pt x="212" y="1277"/>
                      <a:pt x="177" y="1359"/>
                      <a:pt x="137" y="1440"/>
                    </a:cubicBezTo>
                    <a:cubicBezTo>
                      <a:pt x="98" y="1522"/>
                      <a:pt x="48" y="1606"/>
                      <a:pt x="35" y="1690"/>
                    </a:cubicBezTo>
                    <a:cubicBezTo>
                      <a:pt x="32" y="1706"/>
                      <a:pt x="31" y="1721"/>
                      <a:pt x="31" y="1737"/>
                    </a:cubicBezTo>
                    <a:lnTo>
                      <a:pt x="31" y="1737"/>
                    </a:lnTo>
                    <a:cubicBezTo>
                      <a:pt x="31" y="1773"/>
                      <a:pt x="38" y="1809"/>
                      <a:pt x="58" y="1843"/>
                    </a:cubicBezTo>
                    <a:lnTo>
                      <a:pt x="58" y="1843"/>
                    </a:lnTo>
                    <a:lnTo>
                      <a:pt x="58" y="1843"/>
                    </a:lnTo>
                    <a:lnTo>
                      <a:pt x="58" y="1843"/>
                    </a:lnTo>
                    <a:lnTo>
                      <a:pt x="58" y="1843"/>
                    </a:lnTo>
                    <a:lnTo>
                      <a:pt x="58" y="1843"/>
                    </a:lnTo>
                    <a:cubicBezTo>
                      <a:pt x="58" y="1843"/>
                      <a:pt x="58" y="1843"/>
                      <a:pt x="58" y="1842"/>
                    </a:cubicBezTo>
                    <a:cubicBezTo>
                      <a:pt x="58" y="1842"/>
                      <a:pt x="58" y="1842"/>
                      <a:pt x="58" y="1842"/>
                    </a:cubicBezTo>
                    <a:lnTo>
                      <a:pt x="58" y="1842"/>
                    </a:lnTo>
                    <a:cubicBezTo>
                      <a:pt x="58" y="1841"/>
                      <a:pt x="58" y="1840"/>
                      <a:pt x="58" y="1840"/>
                    </a:cubicBezTo>
                    <a:cubicBezTo>
                      <a:pt x="58" y="1837"/>
                      <a:pt x="58" y="1835"/>
                      <a:pt x="59" y="1832"/>
                    </a:cubicBezTo>
                    <a:cubicBezTo>
                      <a:pt x="59" y="1832"/>
                      <a:pt x="59" y="1832"/>
                      <a:pt x="59" y="1832"/>
                    </a:cubicBezTo>
                    <a:cubicBezTo>
                      <a:pt x="59" y="1832"/>
                      <a:pt x="59" y="1832"/>
                      <a:pt x="59" y="1832"/>
                    </a:cubicBezTo>
                    <a:cubicBezTo>
                      <a:pt x="63" y="1786"/>
                      <a:pt x="109" y="1745"/>
                      <a:pt x="173" y="1713"/>
                    </a:cubicBezTo>
                    <a:cubicBezTo>
                      <a:pt x="173" y="1713"/>
                      <a:pt x="173" y="1713"/>
                      <a:pt x="173" y="1713"/>
                    </a:cubicBezTo>
                    <a:cubicBezTo>
                      <a:pt x="177" y="1711"/>
                      <a:pt x="182" y="1708"/>
                      <a:pt x="187" y="1706"/>
                    </a:cubicBezTo>
                    <a:cubicBezTo>
                      <a:pt x="309" y="1652"/>
                      <a:pt x="474" y="1623"/>
                      <a:pt x="638" y="1623"/>
                    </a:cubicBezTo>
                    <a:cubicBezTo>
                      <a:pt x="744" y="1623"/>
                      <a:pt x="848" y="1635"/>
                      <a:pt x="940" y="1659"/>
                    </a:cubicBezTo>
                    <a:cubicBezTo>
                      <a:pt x="1084" y="1697"/>
                      <a:pt x="1175" y="1769"/>
                      <a:pt x="1216" y="1851"/>
                    </a:cubicBezTo>
                    <a:cubicBezTo>
                      <a:pt x="1215" y="1851"/>
                      <a:pt x="1215" y="1851"/>
                      <a:pt x="1215" y="1851"/>
                    </a:cubicBezTo>
                    <a:cubicBezTo>
                      <a:pt x="1248" y="1917"/>
                      <a:pt x="1247" y="1990"/>
                      <a:pt x="1214" y="2054"/>
                    </a:cubicBezTo>
                    <a:lnTo>
                      <a:pt x="1214" y="2054"/>
                    </a:lnTo>
                    <a:cubicBezTo>
                      <a:pt x="1188" y="2106"/>
                      <a:pt x="1143" y="2149"/>
                      <a:pt x="1086" y="2184"/>
                    </a:cubicBezTo>
                    <a:moveTo>
                      <a:pt x="449" y="1822"/>
                    </a:moveTo>
                    <a:cubicBezTo>
                      <a:pt x="515" y="1822"/>
                      <a:pt x="583" y="1838"/>
                      <a:pt x="613" y="1869"/>
                    </a:cubicBezTo>
                    <a:cubicBezTo>
                      <a:pt x="641" y="1798"/>
                      <a:pt x="655" y="1723"/>
                      <a:pt x="707" y="1655"/>
                    </a:cubicBezTo>
                    <a:cubicBezTo>
                      <a:pt x="693" y="1654"/>
                      <a:pt x="678" y="1653"/>
                      <a:pt x="663" y="1653"/>
                    </a:cubicBezTo>
                    <a:cubicBezTo>
                      <a:pt x="657" y="1653"/>
                      <a:pt x="651" y="1653"/>
                      <a:pt x="645" y="1653"/>
                    </a:cubicBezTo>
                    <a:cubicBezTo>
                      <a:pt x="616" y="1653"/>
                      <a:pt x="586" y="1654"/>
                      <a:pt x="556" y="1656"/>
                    </a:cubicBezTo>
                    <a:cubicBezTo>
                      <a:pt x="532" y="1693"/>
                      <a:pt x="508" y="1732"/>
                      <a:pt x="479" y="1768"/>
                    </a:cubicBezTo>
                    <a:cubicBezTo>
                      <a:pt x="467" y="1785"/>
                      <a:pt x="453" y="1808"/>
                      <a:pt x="427" y="1823"/>
                    </a:cubicBezTo>
                    <a:cubicBezTo>
                      <a:pt x="434" y="1822"/>
                      <a:pt x="442" y="1822"/>
                      <a:pt x="449" y="1822"/>
                    </a:cubicBezTo>
                  </a:path>
                </a:pathLst>
              </a:custGeom>
              <a:solidFill>
                <a:srgbClr val="7531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8" name="Freeform 1149">
                <a:extLst>
                  <a:ext uri="{FF2B5EF4-FFF2-40B4-BE49-F238E27FC236}">
                    <a16:creationId xmlns:a16="http://schemas.microsoft.com/office/drawing/2014/main" id="{58B7B532-B51D-4F68-8207-E965BF54E2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96256" y="1922463"/>
                <a:ext cx="931863" cy="923925"/>
              </a:xfrm>
              <a:custGeom>
                <a:avLst/>
                <a:gdLst>
                  <a:gd name="T0" fmla="*/ 821 w 1869"/>
                  <a:gd name="T1" fmla="*/ 1852 h 1852"/>
                  <a:gd name="T2" fmla="*/ 883 w 1869"/>
                  <a:gd name="T3" fmla="*/ 1812 h 1852"/>
                  <a:gd name="T4" fmla="*/ 821 w 1869"/>
                  <a:gd name="T5" fmla="*/ 1852 h 1852"/>
                  <a:gd name="T6" fmla="*/ 1869 w 1869"/>
                  <a:gd name="T7" fmla="*/ 1779 h 1852"/>
                  <a:gd name="T8" fmla="*/ 1850 w 1869"/>
                  <a:gd name="T9" fmla="*/ 1648 h 1852"/>
                  <a:gd name="T10" fmla="*/ 1648 w 1869"/>
                  <a:gd name="T11" fmla="*/ 1121 h 1852"/>
                  <a:gd name="T12" fmla="*/ 1457 w 1869"/>
                  <a:gd name="T13" fmla="*/ 606 h 1852"/>
                  <a:gd name="T14" fmla="*/ 1387 w 1869"/>
                  <a:gd name="T15" fmla="*/ 349 h 1852"/>
                  <a:gd name="T16" fmla="*/ 1349 w 1869"/>
                  <a:gd name="T17" fmla="*/ 128 h 1852"/>
                  <a:gd name="T18" fmla="*/ 1183 w 1869"/>
                  <a:gd name="T19" fmla="*/ 49 h 1852"/>
                  <a:gd name="T20" fmla="*/ 1038 w 1869"/>
                  <a:gd name="T21" fmla="*/ 11 h 1852"/>
                  <a:gd name="T22" fmla="*/ 1311 w 1869"/>
                  <a:gd name="T23" fmla="*/ 562 h 1852"/>
                  <a:gd name="T24" fmla="*/ 1713 w 1869"/>
                  <a:gd name="T25" fmla="*/ 1724 h 1852"/>
                  <a:gd name="T26" fmla="*/ 1412 w 1869"/>
                  <a:gd name="T27" fmla="*/ 1674 h 1852"/>
                  <a:gd name="T28" fmla="*/ 1400 w 1869"/>
                  <a:gd name="T29" fmla="*/ 1674 h 1852"/>
                  <a:gd name="T30" fmla="*/ 951 w 1869"/>
                  <a:gd name="T31" fmla="*/ 1777 h 1852"/>
                  <a:gd name="T32" fmla="*/ 790 w 1869"/>
                  <a:gd name="T33" fmla="*/ 1707 h 1852"/>
                  <a:gd name="T34" fmla="*/ 360 w 1869"/>
                  <a:gd name="T35" fmla="*/ 651 h 1852"/>
                  <a:gd name="T36" fmla="*/ 363 w 1869"/>
                  <a:gd name="T37" fmla="*/ 112 h 1852"/>
                  <a:gd name="T38" fmla="*/ 0 w 1869"/>
                  <a:gd name="T39" fmla="*/ 478 h 1852"/>
                  <a:gd name="T40" fmla="*/ 0 w 1869"/>
                  <a:gd name="T41" fmla="*/ 478 h 1852"/>
                  <a:gd name="T42" fmla="*/ 0 w 1869"/>
                  <a:gd name="T43" fmla="*/ 478 h 1852"/>
                  <a:gd name="T44" fmla="*/ 435 w 1869"/>
                  <a:gd name="T45" fmla="*/ 81 h 1852"/>
                  <a:gd name="T46" fmla="*/ 889 w 1869"/>
                  <a:gd name="T47" fmla="*/ 0 h 1852"/>
                  <a:gd name="T48" fmla="*/ 1183 w 1869"/>
                  <a:gd name="T49" fmla="*/ 49 h 1852"/>
                  <a:gd name="T50" fmla="*/ 1349 w 1869"/>
                  <a:gd name="T51" fmla="*/ 128 h 1852"/>
                  <a:gd name="T52" fmla="*/ 1387 w 1869"/>
                  <a:gd name="T53" fmla="*/ 349 h 1852"/>
                  <a:gd name="T54" fmla="*/ 1457 w 1869"/>
                  <a:gd name="T55" fmla="*/ 606 h 1852"/>
                  <a:gd name="T56" fmla="*/ 1648 w 1869"/>
                  <a:gd name="T57" fmla="*/ 1121 h 1852"/>
                  <a:gd name="T58" fmla="*/ 1850 w 1869"/>
                  <a:gd name="T59" fmla="*/ 1648 h 1852"/>
                  <a:gd name="T60" fmla="*/ 1869 w 1869"/>
                  <a:gd name="T61" fmla="*/ 1779 h 1852"/>
                  <a:gd name="T62" fmla="*/ 1869 w 1869"/>
                  <a:gd name="T63" fmla="*/ 1779 h 1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69" h="1852">
                    <a:moveTo>
                      <a:pt x="821" y="1852"/>
                    </a:moveTo>
                    <a:cubicBezTo>
                      <a:pt x="840" y="1838"/>
                      <a:pt x="861" y="1825"/>
                      <a:pt x="883" y="1812"/>
                    </a:cubicBezTo>
                    <a:cubicBezTo>
                      <a:pt x="861" y="1825"/>
                      <a:pt x="840" y="1838"/>
                      <a:pt x="821" y="1852"/>
                    </a:cubicBezTo>
                    <a:close/>
                    <a:moveTo>
                      <a:pt x="1869" y="1779"/>
                    </a:moveTo>
                    <a:cubicBezTo>
                      <a:pt x="1869" y="1734"/>
                      <a:pt x="1860" y="1688"/>
                      <a:pt x="1850" y="1648"/>
                    </a:cubicBezTo>
                    <a:cubicBezTo>
                      <a:pt x="1807" y="1470"/>
                      <a:pt x="1725" y="1296"/>
                      <a:pt x="1648" y="1121"/>
                    </a:cubicBezTo>
                    <a:cubicBezTo>
                      <a:pt x="1573" y="951"/>
                      <a:pt x="1512" y="779"/>
                      <a:pt x="1457" y="606"/>
                    </a:cubicBezTo>
                    <a:cubicBezTo>
                      <a:pt x="1431" y="521"/>
                      <a:pt x="1405" y="435"/>
                      <a:pt x="1387" y="349"/>
                    </a:cubicBezTo>
                    <a:cubicBezTo>
                      <a:pt x="1378" y="308"/>
                      <a:pt x="1359" y="138"/>
                      <a:pt x="1349" y="128"/>
                    </a:cubicBezTo>
                    <a:cubicBezTo>
                      <a:pt x="1332" y="111"/>
                      <a:pt x="1214" y="62"/>
                      <a:pt x="1183" y="49"/>
                    </a:cubicBezTo>
                    <a:cubicBezTo>
                      <a:pt x="1139" y="31"/>
                      <a:pt x="1090" y="18"/>
                      <a:pt x="1038" y="11"/>
                    </a:cubicBezTo>
                    <a:cubicBezTo>
                      <a:pt x="1236" y="159"/>
                      <a:pt x="1276" y="412"/>
                      <a:pt x="1311" y="562"/>
                    </a:cubicBezTo>
                    <a:cubicBezTo>
                      <a:pt x="1400" y="940"/>
                      <a:pt x="1542" y="1335"/>
                      <a:pt x="1713" y="1724"/>
                    </a:cubicBezTo>
                    <a:cubicBezTo>
                      <a:pt x="1629" y="1691"/>
                      <a:pt x="1518" y="1674"/>
                      <a:pt x="1412" y="1674"/>
                    </a:cubicBezTo>
                    <a:cubicBezTo>
                      <a:pt x="1408" y="1674"/>
                      <a:pt x="1404" y="1674"/>
                      <a:pt x="1400" y="1674"/>
                    </a:cubicBezTo>
                    <a:cubicBezTo>
                      <a:pt x="1233" y="1676"/>
                      <a:pt x="1077" y="1718"/>
                      <a:pt x="951" y="1777"/>
                    </a:cubicBezTo>
                    <a:cubicBezTo>
                      <a:pt x="877" y="1774"/>
                      <a:pt x="817" y="1749"/>
                      <a:pt x="790" y="1707"/>
                    </a:cubicBezTo>
                    <a:cubicBezTo>
                      <a:pt x="578" y="1365"/>
                      <a:pt x="467" y="1006"/>
                      <a:pt x="360" y="651"/>
                    </a:cubicBezTo>
                    <a:cubicBezTo>
                      <a:pt x="305" y="469"/>
                      <a:pt x="280" y="282"/>
                      <a:pt x="363" y="112"/>
                    </a:cubicBezTo>
                    <a:cubicBezTo>
                      <a:pt x="163" y="206"/>
                      <a:pt x="46" y="336"/>
                      <a:pt x="0" y="478"/>
                    </a:cubicBezTo>
                    <a:lnTo>
                      <a:pt x="0" y="478"/>
                    </a:lnTo>
                    <a:lnTo>
                      <a:pt x="0" y="478"/>
                    </a:lnTo>
                    <a:cubicBezTo>
                      <a:pt x="52" y="320"/>
                      <a:pt x="190" y="176"/>
                      <a:pt x="435" y="81"/>
                    </a:cubicBezTo>
                    <a:cubicBezTo>
                      <a:pt x="556" y="34"/>
                      <a:pt x="726" y="0"/>
                      <a:pt x="889" y="0"/>
                    </a:cubicBezTo>
                    <a:cubicBezTo>
                      <a:pt x="996" y="0"/>
                      <a:pt x="1099" y="14"/>
                      <a:pt x="1183" y="49"/>
                    </a:cubicBezTo>
                    <a:cubicBezTo>
                      <a:pt x="1214" y="62"/>
                      <a:pt x="1332" y="111"/>
                      <a:pt x="1349" y="128"/>
                    </a:cubicBezTo>
                    <a:cubicBezTo>
                      <a:pt x="1359" y="138"/>
                      <a:pt x="1378" y="308"/>
                      <a:pt x="1387" y="349"/>
                    </a:cubicBezTo>
                    <a:cubicBezTo>
                      <a:pt x="1405" y="435"/>
                      <a:pt x="1431" y="521"/>
                      <a:pt x="1457" y="606"/>
                    </a:cubicBezTo>
                    <a:cubicBezTo>
                      <a:pt x="1512" y="779"/>
                      <a:pt x="1573" y="951"/>
                      <a:pt x="1648" y="1121"/>
                    </a:cubicBezTo>
                    <a:cubicBezTo>
                      <a:pt x="1725" y="1296"/>
                      <a:pt x="1807" y="1470"/>
                      <a:pt x="1850" y="1648"/>
                    </a:cubicBezTo>
                    <a:cubicBezTo>
                      <a:pt x="1860" y="1688"/>
                      <a:pt x="1869" y="1734"/>
                      <a:pt x="1869" y="1779"/>
                    </a:cubicBezTo>
                    <a:lnTo>
                      <a:pt x="1869" y="1779"/>
                    </a:lnTo>
                  </a:path>
                </a:pathLst>
              </a:custGeom>
              <a:solidFill>
                <a:srgbClr val="E8B7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9" name="Freeform 1150">
                <a:extLst>
                  <a:ext uri="{FF2B5EF4-FFF2-40B4-BE49-F238E27FC236}">
                    <a16:creationId xmlns:a16="http://schemas.microsoft.com/office/drawing/2014/main" id="{993D6194-CF20-4935-AD5A-5DFEF5600A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38281" y="1874838"/>
                <a:ext cx="1041400" cy="908050"/>
              </a:xfrm>
              <a:custGeom>
                <a:avLst/>
                <a:gdLst>
                  <a:gd name="T0" fmla="*/ 1158 w 2088"/>
                  <a:gd name="T1" fmla="*/ 1822 h 1822"/>
                  <a:gd name="T2" fmla="*/ 882 w 2088"/>
                  <a:gd name="T3" fmla="*/ 1630 h 1822"/>
                  <a:gd name="T4" fmla="*/ 580 w 2088"/>
                  <a:gd name="T5" fmla="*/ 1594 h 1822"/>
                  <a:gd name="T6" fmla="*/ 129 w 2088"/>
                  <a:gd name="T7" fmla="*/ 1677 h 1822"/>
                  <a:gd name="T8" fmla="*/ 115 w 2088"/>
                  <a:gd name="T9" fmla="*/ 1684 h 1822"/>
                  <a:gd name="T10" fmla="*/ 255 w 2088"/>
                  <a:gd name="T11" fmla="*/ 1265 h 1822"/>
                  <a:gd name="T12" fmla="*/ 509 w 2088"/>
                  <a:gd name="T13" fmla="*/ 672 h 1822"/>
                  <a:gd name="T14" fmla="*/ 763 w 2088"/>
                  <a:gd name="T15" fmla="*/ 69 h 1822"/>
                  <a:gd name="T16" fmla="*/ 458 w 2088"/>
                  <a:gd name="T17" fmla="*/ 181 h 1822"/>
                  <a:gd name="T18" fmla="*/ 458 w 2088"/>
                  <a:gd name="T19" fmla="*/ 181 h 1822"/>
                  <a:gd name="T20" fmla="*/ 458 w 2088"/>
                  <a:gd name="T21" fmla="*/ 181 h 1822"/>
                  <a:gd name="T22" fmla="*/ 1261 w 2088"/>
                  <a:gd name="T23" fmla="*/ 0 h 1822"/>
                  <a:gd name="T24" fmla="*/ 1322 w 2088"/>
                  <a:gd name="T25" fmla="*/ 1 h 1822"/>
                  <a:gd name="T26" fmla="*/ 1767 w 2088"/>
                  <a:gd name="T27" fmla="*/ 87 h 1822"/>
                  <a:gd name="T28" fmla="*/ 2088 w 2088"/>
                  <a:gd name="T29" fmla="*/ 341 h 1822"/>
                  <a:gd name="T30" fmla="*/ 2088 w 2088"/>
                  <a:gd name="T31" fmla="*/ 341 h 1822"/>
                  <a:gd name="T32" fmla="*/ 2088 w 2088"/>
                  <a:gd name="T33" fmla="*/ 341 h 1822"/>
                  <a:gd name="T34" fmla="*/ 1819 w 2088"/>
                  <a:gd name="T35" fmla="*/ 109 h 1822"/>
                  <a:gd name="T36" fmla="*/ 1840 w 2088"/>
                  <a:gd name="T37" fmla="*/ 661 h 1822"/>
                  <a:gd name="T38" fmla="*/ 1296 w 2088"/>
                  <a:gd name="T39" fmla="*/ 1752 h 1822"/>
                  <a:gd name="T40" fmla="*/ 1158 w 2088"/>
                  <a:gd name="T41" fmla="*/ 1822 h 1822"/>
                  <a:gd name="T42" fmla="*/ 0 w 2088"/>
                  <a:gd name="T43" fmla="*/ 1813 h 1822"/>
                  <a:gd name="T44" fmla="*/ 0 w 2088"/>
                  <a:gd name="T45" fmla="*/ 1813 h 1822"/>
                  <a:gd name="T46" fmla="*/ 0 w 2088"/>
                  <a:gd name="T47" fmla="*/ 1813 h 1822"/>
                  <a:gd name="T48" fmla="*/ 0 w 2088"/>
                  <a:gd name="T49" fmla="*/ 1813 h 1822"/>
                  <a:gd name="T50" fmla="*/ 1 w 2088"/>
                  <a:gd name="T51" fmla="*/ 1803 h 1822"/>
                  <a:gd name="T52" fmla="*/ 0 w 2088"/>
                  <a:gd name="T53" fmla="*/ 1811 h 1822"/>
                  <a:gd name="T54" fmla="*/ 0 w 2088"/>
                  <a:gd name="T55" fmla="*/ 1813 h 1822"/>
                  <a:gd name="T56" fmla="*/ 1 w 2088"/>
                  <a:gd name="T57" fmla="*/ 1803 h 1822"/>
                  <a:gd name="T58" fmla="*/ 1 w 2088"/>
                  <a:gd name="T59" fmla="*/ 1803 h 1822"/>
                  <a:gd name="T60" fmla="*/ 1 w 2088"/>
                  <a:gd name="T61" fmla="*/ 1803 h 18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88" h="1822">
                    <a:moveTo>
                      <a:pt x="1158" y="1822"/>
                    </a:moveTo>
                    <a:cubicBezTo>
                      <a:pt x="1117" y="1740"/>
                      <a:pt x="1026" y="1668"/>
                      <a:pt x="882" y="1630"/>
                    </a:cubicBezTo>
                    <a:cubicBezTo>
                      <a:pt x="790" y="1606"/>
                      <a:pt x="686" y="1594"/>
                      <a:pt x="580" y="1594"/>
                    </a:cubicBezTo>
                    <a:cubicBezTo>
                      <a:pt x="416" y="1594"/>
                      <a:pt x="251" y="1623"/>
                      <a:pt x="129" y="1677"/>
                    </a:cubicBezTo>
                    <a:cubicBezTo>
                      <a:pt x="124" y="1679"/>
                      <a:pt x="119" y="1682"/>
                      <a:pt x="115" y="1684"/>
                    </a:cubicBezTo>
                    <a:cubicBezTo>
                      <a:pt x="95" y="1547"/>
                      <a:pt x="211" y="1389"/>
                      <a:pt x="255" y="1265"/>
                    </a:cubicBezTo>
                    <a:cubicBezTo>
                      <a:pt x="326" y="1065"/>
                      <a:pt x="450" y="873"/>
                      <a:pt x="509" y="672"/>
                    </a:cubicBezTo>
                    <a:cubicBezTo>
                      <a:pt x="562" y="490"/>
                      <a:pt x="599" y="253"/>
                      <a:pt x="763" y="69"/>
                    </a:cubicBezTo>
                    <a:cubicBezTo>
                      <a:pt x="655" y="99"/>
                      <a:pt x="554" y="137"/>
                      <a:pt x="458" y="181"/>
                    </a:cubicBezTo>
                    <a:lnTo>
                      <a:pt x="458" y="181"/>
                    </a:lnTo>
                    <a:lnTo>
                      <a:pt x="458" y="181"/>
                    </a:lnTo>
                    <a:cubicBezTo>
                      <a:pt x="689" y="74"/>
                      <a:pt x="955" y="0"/>
                      <a:pt x="1261" y="0"/>
                    </a:cubicBezTo>
                    <a:cubicBezTo>
                      <a:pt x="1281" y="0"/>
                      <a:pt x="1301" y="1"/>
                      <a:pt x="1322" y="1"/>
                    </a:cubicBezTo>
                    <a:cubicBezTo>
                      <a:pt x="1482" y="6"/>
                      <a:pt x="1636" y="37"/>
                      <a:pt x="1767" y="87"/>
                    </a:cubicBezTo>
                    <a:cubicBezTo>
                      <a:pt x="1939" y="154"/>
                      <a:pt x="2031" y="233"/>
                      <a:pt x="2088" y="341"/>
                    </a:cubicBezTo>
                    <a:lnTo>
                      <a:pt x="2088" y="341"/>
                    </a:lnTo>
                    <a:lnTo>
                      <a:pt x="2088" y="341"/>
                    </a:lnTo>
                    <a:cubicBezTo>
                      <a:pt x="2037" y="245"/>
                      <a:pt x="1958" y="171"/>
                      <a:pt x="1819" y="109"/>
                    </a:cubicBezTo>
                    <a:cubicBezTo>
                      <a:pt x="1937" y="282"/>
                      <a:pt x="1912" y="490"/>
                      <a:pt x="1840" y="661"/>
                    </a:cubicBezTo>
                    <a:cubicBezTo>
                      <a:pt x="1686" y="1029"/>
                      <a:pt x="1444" y="1384"/>
                      <a:pt x="1296" y="1752"/>
                    </a:cubicBezTo>
                    <a:cubicBezTo>
                      <a:pt x="1278" y="1797"/>
                      <a:pt x="1221" y="1818"/>
                      <a:pt x="1158" y="1822"/>
                    </a:cubicBezTo>
                    <a:moveTo>
                      <a:pt x="0" y="1813"/>
                    </a:moveTo>
                    <a:cubicBezTo>
                      <a:pt x="0" y="1813"/>
                      <a:pt x="0" y="1813"/>
                      <a:pt x="0" y="1813"/>
                    </a:cubicBezTo>
                    <a:cubicBezTo>
                      <a:pt x="0" y="1813"/>
                      <a:pt x="0" y="1813"/>
                      <a:pt x="0" y="1813"/>
                    </a:cubicBezTo>
                    <a:close/>
                    <a:moveTo>
                      <a:pt x="0" y="1813"/>
                    </a:moveTo>
                    <a:cubicBezTo>
                      <a:pt x="0" y="1810"/>
                      <a:pt x="0" y="1806"/>
                      <a:pt x="1" y="1803"/>
                    </a:cubicBezTo>
                    <a:cubicBezTo>
                      <a:pt x="0" y="1806"/>
                      <a:pt x="0" y="1808"/>
                      <a:pt x="0" y="1811"/>
                    </a:cubicBezTo>
                    <a:cubicBezTo>
                      <a:pt x="0" y="1811"/>
                      <a:pt x="0" y="1812"/>
                      <a:pt x="0" y="1813"/>
                    </a:cubicBezTo>
                    <a:moveTo>
                      <a:pt x="1" y="1803"/>
                    </a:moveTo>
                    <a:cubicBezTo>
                      <a:pt x="1" y="1803"/>
                      <a:pt x="1" y="1803"/>
                      <a:pt x="1" y="1803"/>
                    </a:cubicBezTo>
                    <a:cubicBezTo>
                      <a:pt x="1" y="1803"/>
                      <a:pt x="1" y="1803"/>
                      <a:pt x="1" y="1803"/>
                    </a:cubicBezTo>
                    <a:close/>
                  </a:path>
                </a:pathLst>
              </a:custGeom>
              <a:solidFill>
                <a:srgbClr val="E8B7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0" name="Freeform 1151">
                <a:extLst>
                  <a:ext uri="{FF2B5EF4-FFF2-40B4-BE49-F238E27FC236}">
                    <a16:creationId xmlns:a16="http://schemas.microsoft.com/office/drawing/2014/main" id="{884C2498-8586-45FD-A701-E8B884F49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5994" y="2808288"/>
                <a:ext cx="34925" cy="17463"/>
              </a:xfrm>
              <a:custGeom>
                <a:avLst/>
                <a:gdLst>
                  <a:gd name="T0" fmla="*/ 0 w 68"/>
                  <a:gd name="T1" fmla="*/ 35 h 35"/>
                  <a:gd name="T2" fmla="*/ 68 w 68"/>
                  <a:gd name="T3" fmla="*/ 0 h 35"/>
                  <a:gd name="T4" fmla="*/ 68 w 68"/>
                  <a:gd name="T5" fmla="*/ 0 h 35"/>
                  <a:gd name="T6" fmla="*/ 0 w 68"/>
                  <a:gd name="T7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35">
                    <a:moveTo>
                      <a:pt x="0" y="35"/>
                    </a:moveTo>
                    <a:cubicBezTo>
                      <a:pt x="22" y="23"/>
                      <a:pt x="44" y="11"/>
                      <a:pt x="6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45" y="11"/>
                      <a:pt x="22" y="23"/>
                      <a:pt x="0" y="35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1" name="Freeform 1152">
                <a:extLst>
                  <a:ext uri="{FF2B5EF4-FFF2-40B4-BE49-F238E27FC236}">
                    <a16:creationId xmlns:a16="http://schemas.microsoft.com/office/drawing/2014/main" id="{ECC6B2E7-B276-4E7C-9FE8-201529B68F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6256" y="1978025"/>
                <a:ext cx="474663" cy="952500"/>
              </a:xfrm>
              <a:custGeom>
                <a:avLst/>
                <a:gdLst>
                  <a:gd name="T0" fmla="*/ 695 w 951"/>
                  <a:gd name="T1" fmla="*/ 1909 h 1909"/>
                  <a:gd name="T2" fmla="*/ 679 w 951"/>
                  <a:gd name="T3" fmla="*/ 1866 h 1909"/>
                  <a:gd name="T4" fmla="*/ 596 w 951"/>
                  <a:gd name="T5" fmla="*/ 1662 h 1909"/>
                  <a:gd name="T6" fmla="*/ 375 w 951"/>
                  <a:gd name="T7" fmla="*/ 1208 h 1909"/>
                  <a:gd name="T8" fmla="*/ 0 w 951"/>
                  <a:gd name="T9" fmla="*/ 366 h 1909"/>
                  <a:gd name="T10" fmla="*/ 363 w 951"/>
                  <a:gd name="T11" fmla="*/ 0 h 1909"/>
                  <a:gd name="T12" fmla="*/ 360 w 951"/>
                  <a:gd name="T13" fmla="*/ 539 h 1909"/>
                  <a:gd name="T14" fmla="*/ 790 w 951"/>
                  <a:gd name="T15" fmla="*/ 1595 h 1909"/>
                  <a:gd name="T16" fmla="*/ 951 w 951"/>
                  <a:gd name="T17" fmla="*/ 1665 h 1909"/>
                  <a:gd name="T18" fmla="*/ 883 w 951"/>
                  <a:gd name="T19" fmla="*/ 1700 h 1909"/>
                  <a:gd name="T20" fmla="*/ 821 w 951"/>
                  <a:gd name="T21" fmla="*/ 1740 h 1909"/>
                  <a:gd name="T22" fmla="*/ 821 w 951"/>
                  <a:gd name="T23" fmla="*/ 1740 h 1909"/>
                  <a:gd name="T24" fmla="*/ 695 w 951"/>
                  <a:gd name="T25" fmla="*/ 1909 h 19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51" h="1909">
                    <a:moveTo>
                      <a:pt x="695" y="1909"/>
                    </a:moveTo>
                    <a:cubicBezTo>
                      <a:pt x="690" y="1894"/>
                      <a:pt x="684" y="1880"/>
                      <a:pt x="679" y="1866"/>
                    </a:cubicBezTo>
                    <a:cubicBezTo>
                      <a:pt x="655" y="1797"/>
                      <a:pt x="626" y="1730"/>
                      <a:pt x="596" y="1662"/>
                    </a:cubicBezTo>
                    <a:cubicBezTo>
                      <a:pt x="527" y="1510"/>
                      <a:pt x="449" y="1359"/>
                      <a:pt x="375" y="1208"/>
                    </a:cubicBezTo>
                    <a:cubicBezTo>
                      <a:pt x="238" y="929"/>
                      <a:pt x="108" y="649"/>
                      <a:pt x="0" y="366"/>
                    </a:cubicBezTo>
                    <a:cubicBezTo>
                      <a:pt x="46" y="224"/>
                      <a:pt x="163" y="94"/>
                      <a:pt x="363" y="0"/>
                    </a:cubicBezTo>
                    <a:cubicBezTo>
                      <a:pt x="280" y="170"/>
                      <a:pt x="305" y="357"/>
                      <a:pt x="360" y="539"/>
                    </a:cubicBezTo>
                    <a:cubicBezTo>
                      <a:pt x="467" y="894"/>
                      <a:pt x="578" y="1253"/>
                      <a:pt x="790" y="1595"/>
                    </a:cubicBezTo>
                    <a:cubicBezTo>
                      <a:pt x="817" y="1637"/>
                      <a:pt x="877" y="1662"/>
                      <a:pt x="951" y="1665"/>
                    </a:cubicBezTo>
                    <a:cubicBezTo>
                      <a:pt x="927" y="1676"/>
                      <a:pt x="905" y="1688"/>
                      <a:pt x="883" y="1700"/>
                    </a:cubicBezTo>
                    <a:cubicBezTo>
                      <a:pt x="861" y="1713"/>
                      <a:pt x="840" y="1726"/>
                      <a:pt x="821" y="1740"/>
                    </a:cubicBezTo>
                    <a:lnTo>
                      <a:pt x="821" y="1740"/>
                    </a:lnTo>
                    <a:cubicBezTo>
                      <a:pt x="749" y="1791"/>
                      <a:pt x="704" y="1851"/>
                      <a:pt x="695" y="1909"/>
                    </a:cubicBezTo>
                    <a:close/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2" name="Freeform 1153">
                <a:extLst>
                  <a:ext uri="{FF2B5EF4-FFF2-40B4-BE49-F238E27FC236}">
                    <a16:creationId xmlns:a16="http://schemas.microsoft.com/office/drawing/2014/main" id="{F6E579AE-AC4B-4F28-A8AE-A2345DE843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331" y="2781300"/>
                <a:ext cx="77788" cy="66675"/>
              </a:xfrm>
              <a:custGeom>
                <a:avLst/>
                <a:gdLst>
                  <a:gd name="T0" fmla="*/ 145 w 156"/>
                  <a:gd name="T1" fmla="*/ 134 h 134"/>
                  <a:gd name="T2" fmla="*/ 1 w 156"/>
                  <a:gd name="T3" fmla="*/ 0 h 134"/>
                  <a:gd name="T4" fmla="*/ 0 w 156"/>
                  <a:gd name="T5" fmla="*/ 0 h 134"/>
                  <a:gd name="T6" fmla="*/ 145 w 156"/>
                  <a:gd name="T7" fmla="*/ 134 h 134"/>
                  <a:gd name="T8" fmla="*/ 156 w 156"/>
                  <a:gd name="T9" fmla="*/ 55 h 134"/>
                  <a:gd name="T10" fmla="*/ 145 w 156"/>
                  <a:gd name="T1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6" h="134">
                    <a:moveTo>
                      <a:pt x="145" y="134"/>
                    </a:moveTo>
                    <a:cubicBezTo>
                      <a:pt x="138" y="76"/>
                      <a:pt x="81" y="32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81" y="31"/>
                      <a:pt x="138" y="76"/>
                      <a:pt x="145" y="134"/>
                    </a:cubicBezTo>
                    <a:cubicBezTo>
                      <a:pt x="153" y="108"/>
                      <a:pt x="156" y="82"/>
                      <a:pt x="156" y="55"/>
                    </a:cubicBezTo>
                    <a:cubicBezTo>
                      <a:pt x="156" y="82"/>
                      <a:pt x="153" y="108"/>
                      <a:pt x="145" y="134"/>
                    </a:cubicBezTo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3" name="Freeform 1154">
                <a:extLst>
                  <a:ext uri="{FF2B5EF4-FFF2-40B4-BE49-F238E27FC236}">
                    <a16:creationId xmlns:a16="http://schemas.microsoft.com/office/drawing/2014/main" id="{2A132A28-315C-4E55-92A2-7A86FD2F8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3781" y="1927225"/>
                <a:ext cx="414338" cy="920750"/>
              </a:xfrm>
              <a:custGeom>
                <a:avLst/>
                <a:gdLst>
                  <a:gd name="T0" fmla="*/ 820 w 831"/>
                  <a:gd name="T1" fmla="*/ 1847 h 1847"/>
                  <a:gd name="T2" fmla="*/ 675 w 831"/>
                  <a:gd name="T3" fmla="*/ 1713 h 1847"/>
                  <a:gd name="T4" fmla="*/ 273 w 831"/>
                  <a:gd name="T5" fmla="*/ 551 h 1847"/>
                  <a:gd name="T6" fmla="*/ 0 w 831"/>
                  <a:gd name="T7" fmla="*/ 0 h 1847"/>
                  <a:gd name="T8" fmla="*/ 145 w 831"/>
                  <a:gd name="T9" fmla="*/ 38 h 1847"/>
                  <a:gd name="T10" fmla="*/ 311 w 831"/>
                  <a:gd name="T11" fmla="*/ 117 h 1847"/>
                  <a:gd name="T12" fmla="*/ 349 w 831"/>
                  <a:gd name="T13" fmla="*/ 338 h 1847"/>
                  <a:gd name="T14" fmla="*/ 419 w 831"/>
                  <a:gd name="T15" fmla="*/ 595 h 1847"/>
                  <a:gd name="T16" fmla="*/ 610 w 831"/>
                  <a:gd name="T17" fmla="*/ 1110 h 1847"/>
                  <a:gd name="T18" fmla="*/ 812 w 831"/>
                  <a:gd name="T19" fmla="*/ 1637 h 1847"/>
                  <a:gd name="T20" fmla="*/ 831 w 831"/>
                  <a:gd name="T21" fmla="*/ 1768 h 1847"/>
                  <a:gd name="T22" fmla="*/ 820 w 831"/>
                  <a:gd name="T23" fmla="*/ 1847 h 1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31" h="1847">
                    <a:moveTo>
                      <a:pt x="820" y="1847"/>
                    </a:moveTo>
                    <a:cubicBezTo>
                      <a:pt x="813" y="1789"/>
                      <a:pt x="756" y="1744"/>
                      <a:pt x="675" y="1713"/>
                    </a:cubicBezTo>
                    <a:cubicBezTo>
                      <a:pt x="504" y="1324"/>
                      <a:pt x="362" y="929"/>
                      <a:pt x="273" y="551"/>
                    </a:cubicBezTo>
                    <a:cubicBezTo>
                      <a:pt x="238" y="401"/>
                      <a:pt x="198" y="148"/>
                      <a:pt x="0" y="0"/>
                    </a:cubicBezTo>
                    <a:cubicBezTo>
                      <a:pt x="52" y="7"/>
                      <a:pt x="101" y="20"/>
                      <a:pt x="145" y="38"/>
                    </a:cubicBezTo>
                    <a:cubicBezTo>
                      <a:pt x="176" y="51"/>
                      <a:pt x="294" y="100"/>
                      <a:pt x="311" y="117"/>
                    </a:cubicBezTo>
                    <a:cubicBezTo>
                      <a:pt x="321" y="127"/>
                      <a:pt x="340" y="297"/>
                      <a:pt x="349" y="338"/>
                    </a:cubicBezTo>
                    <a:cubicBezTo>
                      <a:pt x="367" y="424"/>
                      <a:pt x="393" y="510"/>
                      <a:pt x="419" y="595"/>
                    </a:cubicBezTo>
                    <a:cubicBezTo>
                      <a:pt x="474" y="768"/>
                      <a:pt x="535" y="940"/>
                      <a:pt x="610" y="1110"/>
                    </a:cubicBezTo>
                    <a:cubicBezTo>
                      <a:pt x="687" y="1285"/>
                      <a:pt x="769" y="1459"/>
                      <a:pt x="812" y="1637"/>
                    </a:cubicBezTo>
                    <a:cubicBezTo>
                      <a:pt x="822" y="1677"/>
                      <a:pt x="831" y="1723"/>
                      <a:pt x="831" y="1768"/>
                    </a:cubicBezTo>
                    <a:cubicBezTo>
                      <a:pt x="831" y="1795"/>
                      <a:pt x="828" y="1821"/>
                      <a:pt x="820" y="1847"/>
                    </a:cubicBezTo>
                    <a:close/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4" name="Freeform 1155">
                <a:extLst>
                  <a:ext uri="{FF2B5EF4-FFF2-40B4-BE49-F238E27FC236}">
                    <a16:creationId xmlns:a16="http://schemas.microsoft.com/office/drawing/2014/main" id="{FCC3B295-8011-4D4A-A989-E5AC53815C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38281" y="2778125"/>
                <a:ext cx="0" cy="1588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5" name="Freeform 1156">
                <a:extLst>
                  <a:ext uri="{FF2B5EF4-FFF2-40B4-BE49-F238E27FC236}">
                    <a16:creationId xmlns:a16="http://schemas.microsoft.com/office/drawing/2014/main" id="{398C2F17-F10A-45CC-959E-0643708E3BB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38281" y="2714625"/>
                <a:ext cx="57150" cy="63500"/>
              </a:xfrm>
              <a:custGeom>
                <a:avLst/>
                <a:gdLst>
                  <a:gd name="T0" fmla="*/ 0 w 115"/>
                  <a:gd name="T1" fmla="*/ 129 h 129"/>
                  <a:gd name="T2" fmla="*/ 0 w 115"/>
                  <a:gd name="T3" fmla="*/ 129 h 129"/>
                  <a:gd name="T4" fmla="*/ 0 w 115"/>
                  <a:gd name="T5" fmla="*/ 129 h 129"/>
                  <a:gd name="T6" fmla="*/ 1 w 115"/>
                  <a:gd name="T7" fmla="*/ 119 h 129"/>
                  <a:gd name="T8" fmla="*/ 1 w 115"/>
                  <a:gd name="T9" fmla="*/ 119 h 129"/>
                  <a:gd name="T10" fmla="*/ 1 w 115"/>
                  <a:gd name="T11" fmla="*/ 119 h 129"/>
                  <a:gd name="T12" fmla="*/ 1 w 115"/>
                  <a:gd name="T13" fmla="*/ 119 h 129"/>
                  <a:gd name="T14" fmla="*/ 115 w 115"/>
                  <a:gd name="T15" fmla="*/ 0 h 129"/>
                  <a:gd name="T16" fmla="*/ 115 w 115"/>
                  <a:gd name="T17" fmla="*/ 0 h 129"/>
                  <a:gd name="T18" fmla="*/ 1 w 115"/>
                  <a:gd name="T19" fmla="*/ 11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5" h="129">
                    <a:moveTo>
                      <a:pt x="0" y="129"/>
                    </a:moveTo>
                    <a:lnTo>
                      <a:pt x="0" y="129"/>
                    </a:lnTo>
                    <a:lnTo>
                      <a:pt x="0" y="129"/>
                    </a:lnTo>
                    <a:close/>
                    <a:moveTo>
                      <a:pt x="1" y="119"/>
                    </a:moveTo>
                    <a:cubicBezTo>
                      <a:pt x="1" y="119"/>
                      <a:pt x="1" y="119"/>
                      <a:pt x="1" y="119"/>
                    </a:cubicBezTo>
                    <a:cubicBezTo>
                      <a:pt x="1" y="119"/>
                      <a:pt x="1" y="119"/>
                      <a:pt x="1" y="119"/>
                    </a:cubicBezTo>
                    <a:close/>
                    <a:moveTo>
                      <a:pt x="1" y="119"/>
                    </a:moveTo>
                    <a:cubicBezTo>
                      <a:pt x="5" y="73"/>
                      <a:pt x="51" y="31"/>
                      <a:pt x="115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51" y="32"/>
                      <a:pt x="5" y="73"/>
                      <a:pt x="1" y="119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6" name="Freeform 1157">
                <a:extLst>
                  <a:ext uri="{FF2B5EF4-FFF2-40B4-BE49-F238E27FC236}">
                    <a16:creationId xmlns:a16="http://schemas.microsoft.com/office/drawing/2014/main" id="{9E0BBE88-BF9A-4027-BC6D-7DFD5AD2D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5581" y="1908175"/>
                <a:ext cx="393700" cy="871538"/>
              </a:xfrm>
              <a:custGeom>
                <a:avLst/>
                <a:gdLst>
                  <a:gd name="T0" fmla="*/ 27 w 790"/>
                  <a:gd name="T1" fmla="*/ 1745 h 1745"/>
                  <a:gd name="T2" fmla="*/ 0 w 790"/>
                  <a:gd name="T3" fmla="*/ 1639 h 1745"/>
                  <a:gd name="T4" fmla="*/ 4 w 790"/>
                  <a:gd name="T5" fmla="*/ 1592 h 1745"/>
                  <a:gd name="T6" fmla="*/ 106 w 790"/>
                  <a:gd name="T7" fmla="*/ 1342 h 1745"/>
                  <a:gd name="T8" fmla="*/ 215 w 790"/>
                  <a:gd name="T9" fmla="*/ 1097 h 1745"/>
                  <a:gd name="T10" fmla="*/ 380 w 790"/>
                  <a:gd name="T11" fmla="*/ 609 h 1745"/>
                  <a:gd name="T12" fmla="*/ 458 w 790"/>
                  <a:gd name="T13" fmla="*/ 354 h 1745"/>
                  <a:gd name="T14" fmla="*/ 492 w 790"/>
                  <a:gd name="T15" fmla="*/ 174 h 1745"/>
                  <a:gd name="T16" fmla="*/ 492 w 790"/>
                  <a:gd name="T17" fmla="*/ 174 h 1745"/>
                  <a:gd name="T18" fmla="*/ 486 w 790"/>
                  <a:gd name="T19" fmla="*/ 113 h 1745"/>
                  <a:gd name="T20" fmla="*/ 485 w 790"/>
                  <a:gd name="T21" fmla="*/ 112 h 1745"/>
                  <a:gd name="T22" fmla="*/ 790 w 790"/>
                  <a:gd name="T23" fmla="*/ 0 h 1745"/>
                  <a:gd name="T24" fmla="*/ 536 w 790"/>
                  <a:gd name="T25" fmla="*/ 603 h 1745"/>
                  <a:gd name="T26" fmla="*/ 282 w 790"/>
                  <a:gd name="T27" fmla="*/ 1196 h 1745"/>
                  <a:gd name="T28" fmla="*/ 142 w 790"/>
                  <a:gd name="T29" fmla="*/ 1615 h 1745"/>
                  <a:gd name="T30" fmla="*/ 28 w 790"/>
                  <a:gd name="T31" fmla="*/ 1734 h 1745"/>
                  <a:gd name="T32" fmla="*/ 28 w 790"/>
                  <a:gd name="T33" fmla="*/ 1734 h 1745"/>
                  <a:gd name="T34" fmla="*/ 28 w 790"/>
                  <a:gd name="T35" fmla="*/ 1734 h 1745"/>
                  <a:gd name="T36" fmla="*/ 27 w 790"/>
                  <a:gd name="T37" fmla="*/ 1744 h 1745"/>
                  <a:gd name="T38" fmla="*/ 27 w 790"/>
                  <a:gd name="T39" fmla="*/ 1744 h 1745"/>
                  <a:gd name="T40" fmla="*/ 27 w 790"/>
                  <a:gd name="T41" fmla="*/ 1744 h 1745"/>
                  <a:gd name="T42" fmla="*/ 27 w 790"/>
                  <a:gd name="T43" fmla="*/ 1745 h 1745"/>
                  <a:gd name="T44" fmla="*/ 27 w 790"/>
                  <a:gd name="T45" fmla="*/ 1745 h 1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90" h="1745">
                    <a:moveTo>
                      <a:pt x="27" y="1745"/>
                    </a:moveTo>
                    <a:cubicBezTo>
                      <a:pt x="7" y="1711"/>
                      <a:pt x="0" y="1675"/>
                      <a:pt x="0" y="1639"/>
                    </a:cubicBezTo>
                    <a:cubicBezTo>
                      <a:pt x="0" y="1623"/>
                      <a:pt x="1" y="1608"/>
                      <a:pt x="4" y="1592"/>
                    </a:cubicBezTo>
                    <a:cubicBezTo>
                      <a:pt x="17" y="1508"/>
                      <a:pt x="67" y="1424"/>
                      <a:pt x="106" y="1342"/>
                    </a:cubicBezTo>
                    <a:cubicBezTo>
                      <a:pt x="146" y="1261"/>
                      <a:pt x="181" y="1179"/>
                      <a:pt x="215" y="1097"/>
                    </a:cubicBezTo>
                    <a:cubicBezTo>
                      <a:pt x="281" y="935"/>
                      <a:pt x="331" y="772"/>
                      <a:pt x="380" y="609"/>
                    </a:cubicBezTo>
                    <a:cubicBezTo>
                      <a:pt x="406" y="524"/>
                      <a:pt x="433" y="439"/>
                      <a:pt x="458" y="354"/>
                    </a:cubicBezTo>
                    <a:cubicBezTo>
                      <a:pt x="476" y="295"/>
                      <a:pt x="492" y="234"/>
                      <a:pt x="492" y="174"/>
                    </a:cubicBezTo>
                    <a:lnTo>
                      <a:pt x="492" y="174"/>
                    </a:lnTo>
                    <a:cubicBezTo>
                      <a:pt x="492" y="153"/>
                      <a:pt x="490" y="133"/>
                      <a:pt x="486" y="113"/>
                    </a:cubicBezTo>
                    <a:lnTo>
                      <a:pt x="485" y="112"/>
                    </a:lnTo>
                    <a:cubicBezTo>
                      <a:pt x="581" y="68"/>
                      <a:pt x="682" y="30"/>
                      <a:pt x="790" y="0"/>
                    </a:cubicBezTo>
                    <a:cubicBezTo>
                      <a:pt x="626" y="184"/>
                      <a:pt x="589" y="421"/>
                      <a:pt x="536" y="603"/>
                    </a:cubicBezTo>
                    <a:cubicBezTo>
                      <a:pt x="477" y="804"/>
                      <a:pt x="353" y="996"/>
                      <a:pt x="282" y="1196"/>
                    </a:cubicBezTo>
                    <a:cubicBezTo>
                      <a:pt x="238" y="1320"/>
                      <a:pt x="122" y="1478"/>
                      <a:pt x="142" y="1615"/>
                    </a:cubicBezTo>
                    <a:cubicBezTo>
                      <a:pt x="78" y="1646"/>
                      <a:pt x="32" y="1688"/>
                      <a:pt x="28" y="1734"/>
                    </a:cubicBezTo>
                    <a:cubicBezTo>
                      <a:pt x="28" y="1734"/>
                      <a:pt x="28" y="1734"/>
                      <a:pt x="28" y="1734"/>
                    </a:cubicBezTo>
                    <a:cubicBezTo>
                      <a:pt x="28" y="1734"/>
                      <a:pt x="28" y="1734"/>
                      <a:pt x="28" y="1734"/>
                    </a:cubicBezTo>
                    <a:cubicBezTo>
                      <a:pt x="27" y="1737"/>
                      <a:pt x="27" y="1741"/>
                      <a:pt x="27" y="1744"/>
                    </a:cubicBezTo>
                    <a:lnTo>
                      <a:pt x="27" y="1744"/>
                    </a:lnTo>
                    <a:cubicBezTo>
                      <a:pt x="27" y="1744"/>
                      <a:pt x="27" y="1744"/>
                      <a:pt x="27" y="1744"/>
                    </a:cubicBezTo>
                    <a:cubicBezTo>
                      <a:pt x="27" y="1745"/>
                      <a:pt x="27" y="1745"/>
                      <a:pt x="27" y="1745"/>
                    </a:cubicBezTo>
                    <a:lnTo>
                      <a:pt x="27" y="1745"/>
                    </a:lnTo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7" name="Freeform 1158">
                <a:extLst>
                  <a:ext uri="{FF2B5EF4-FFF2-40B4-BE49-F238E27FC236}">
                    <a16:creationId xmlns:a16="http://schemas.microsoft.com/office/drawing/2014/main" id="{8DDE18F0-9D83-453D-8E70-9E308EB306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4544" y="2782888"/>
                <a:ext cx="17463" cy="101600"/>
              </a:xfrm>
              <a:custGeom>
                <a:avLst/>
                <a:gdLst>
                  <a:gd name="T0" fmla="*/ 0 w 34"/>
                  <a:gd name="T1" fmla="*/ 203 h 203"/>
                  <a:gd name="T2" fmla="*/ 1 w 34"/>
                  <a:gd name="T3" fmla="*/ 0 h 203"/>
                  <a:gd name="T4" fmla="*/ 2 w 34"/>
                  <a:gd name="T5" fmla="*/ 0 h 203"/>
                  <a:gd name="T6" fmla="*/ 26 w 34"/>
                  <a:gd name="T7" fmla="*/ 101 h 203"/>
                  <a:gd name="T8" fmla="*/ 0 w 34"/>
                  <a:gd name="T9" fmla="*/ 2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03">
                    <a:moveTo>
                      <a:pt x="0" y="203"/>
                    </a:moveTo>
                    <a:cubicBezTo>
                      <a:pt x="33" y="139"/>
                      <a:pt x="34" y="66"/>
                      <a:pt x="1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18" y="33"/>
                      <a:pt x="26" y="67"/>
                      <a:pt x="26" y="101"/>
                    </a:cubicBezTo>
                    <a:cubicBezTo>
                      <a:pt x="26" y="136"/>
                      <a:pt x="17" y="171"/>
                      <a:pt x="0" y="203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8" name="Freeform 1159">
                <a:extLst>
                  <a:ext uri="{FF2B5EF4-FFF2-40B4-BE49-F238E27FC236}">
                    <a16:creationId xmlns:a16="http://schemas.microsoft.com/office/drawing/2014/main" id="{B48B46A3-12C6-4D79-8A1D-CEF8702AB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1519" y="1928813"/>
                <a:ext cx="538163" cy="1025525"/>
              </a:xfrm>
              <a:custGeom>
                <a:avLst/>
                <a:gdLst>
                  <a:gd name="T0" fmla="*/ 0 w 1079"/>
                  <a:gd name="T1" fmla="*/ 2057 h 2057"/>
                  <a:gd name="T2" fmla="*/ 147 w 1079"/>
                  <a:gd name="T3" fmla="*/ 1916 h 2057"/>
                  <a:gd name="T4" fmla="*/ 147 w 1079"/>
                  <a:gd name="T5" fmla="*/ 1916 h 2057"/>
                  <a:gd name="T6" fmla="*/ 173 w 1079"/>
                  <a:gd name="T7" fmla="*/ 1814 h 2057"/>
                  <a:gd name="T8" fmla="*/ 149 w 1079"/>
                  <a:gd name="T9" fmla="*/ 1713 h 2057"/>
                  <a:gd name="T10" fmla="*/ 287 w 1079"/>
                  <a:gd name="T11" fmla="*/ 1643 h 2057"/>
                  <a:gd name="T12" fmla="*/ 831 w 1079"/>
                  <a:gd name="T13" fmla="*/ 552 h 2057"/>
                  <a:gd name="T14" fmla="*/ 810 w 1079"/>
                  <a:gd name="T15" fmla="*/ 0 h 2057"/>
                  <a:gd name="T16" fmla="*/ 1079 w 1079"/>
                  <a:gd name="T17" fmla="*/ 232 h 2057"/>
                  <a:gd name="T18" fmla="*/ 995 w 1079"/>
                  <a:gd name="T19" fmla="*/ 462 h 2057"/>
                  <a:gd name="T20" fmla="*/ 600 w 1079"/>
                  <a:gd name="T21" fmla="*/ 1370 h 2057"/>
                  <a:gd name="T22" fmla="*/ 213 w 1079"/>
                  <a:gd name="T23" fmla="*/ 1935 h 2057"/>
                  <a:gd name="T24" fmla="*/ 17 w 1079"/>
                  <a:gd name="T25" fmla="*/ 2051 h 2057"/>
                  <a:gd name="T26" fmla="*/ 0 w 1079"/>
                  <a:gd name="T27" fmla="*/ 2057 h 20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79" h="2057">
                    <a:moveTo>
                      <a:pt x="0" y="2057"/>
                    </a:moveTo>
                    <a:cubicBezTo>
                      <a:pt x="66" y="2020"/>
                      <a:pt x="118" y="1974"/>
                      <a:pt x="147" y="1916"/>
                    </a:cubicBezTo>
                    <a:lnTo>
                      <a:pt x="147" y="1916"/>
                    </a:lnTo>
                    <a:cubicBezTo>
                      <a:pt x="164" y="1884"/>
                      <a:pt x="173" y="1849"/>
                      <a:pt x="173" y="1814"/>
                    </a:cubicBezTo>
                    <a:cubicBezTo>
                      <a:pt x="173" y="1780"/>
                      <a:pt x="165" y="1746"/>
                      <a:pt x="149" y="1713"/>
                    </a:cubicBezTo>
                    <a:cubicBezTo>
                      <a:pt x="212" y="1709"/>
                      <a:pt x="269" y="1688"/>
                      <a:pt x="287" y="1643"/>
                    </a:cubicBezTo>
                    <a:cubicBezTo>
                      <a:pt x="435" y="1275"/>
                      <a:pt x="677" y="920"/>
                      <a:pt x="831" y="552"/>
                    </a:cubicBezTo>
                    <a:cubicBezTo>
                      <a:pt x="903" y="381"/>
                      <a:pt x="928" y="173"/>
                      <a:pt x="810" y="0"/>
                    </a:cubicBezTo>
                    <a:cubicBezTo>
                      <a:pt x="949" y="62"/>
                      <a:pt x="1028" y="136"/>
                      <a:pt x="1079" y="232"/>
                    </a:cubicBezTo>
                    <a:cubicBezTo>
                      <a:pt x="1072" y="302"/>
                      <a:pt x="1020" y="385"/>
                      <a:pt x="995" y="462"/>
                    </a:cubicBezTo>
                    <a:cubicBezTo>
                      <a:pt x="931" y="656"/>
                      <a:pt x="700" y="1175"/>
                      <a:pt x="600" y="1370"/>
                    </a:cubicBezTo>
                    <a:cubicBezTo>
                      <a:pt x="501" y="1562"/>
                      <a:pt x="393" y="1760"/>
                      <a:pt x="213" y="1935"/>
                    </a:cubicBezTo>
                    <a:cubicBezTo>
                      <a:pt x="164" y="1982"/>
                      <a:pt x="97" y="2021"/>
                      <a:pt x="17" y="2051"/>
                    </a:cubicBezTo>
                    <a:cubicBezTo>
                      <a:pt x="11" y="2053"/>
                      <a:pt x="6" y="2055"/>
                      <a:pt x="0" y="2057"/>
                    </a:cubicBezTo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9" name="Freeform 1160">
                <a:extLst>
                  <a:ext uri="{FF2B5EF4-FFF2-40B4-BE49-F238E27FC236}">
                    <a16:creationId xmlns:a16="http://schemas.microsoft.com/office/drawing/2014/main" id="{A0361D76-491B-49BC-BD3F-24D20AD3E2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7231" y="1887538"/>
                <a:ext cx="517525" cy="879475"/>
              </a:xfrm>
              <a:custGeom>
                <a:avLst/>
                <a:gdLst>
                  <a:gd name="T0" fmla="*/ 479 w 1037"/>
                  <a:gd name="T1" fmla="*/ 205 h 1763"/>
                  <a:gd name="T2" fmla="*/ 734 w 1037"/>
                  <a:gd name="T3" fmla="*/ 105 h 1763"/>
                  <a:gd name="T4" fmla="*/ 41 w 1037"/>
                  <a:gd name="T5" fmla="*/ 166 h 1763"/>
                  <a:gd name="T6" fmla="*/ 0 w 1037"/>
                  <a:gd name="T7" fmla="*/ 180 h 1763"/>
                  <a:gd name="T8" fmla="*/ 285 w 1037"/>
                  <a:gd name="T9" fmla="*/ 260 h 1763"/>
                  <a:gd name="T10" fmla="*/ 815 w 1037"/>
                  <a:gd name="T11" fmla="*/ 1763 h 1763"/>
                  <a:gd name="T12" fmla="*/ 1037 w 1037"/>
                  <a:gd name="T13" fmla="*/ 1742 h 1763"/>
                  <a:gd name="T14" fmla="*/ 479 w 1037"/>
                  <a:gd name="T15" fmla="*/ 205 h 17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7" h="1763">
                    <a:moveTo>
                      <a:pt x="479" y="205"/>
                    </a:moveTo>
                    <a:cubicBezTo>
                      <a:pt x="428" y="61"/>
                      <a:pt x="734" y="105"/>
                      <a:pt x="734" y="105"/>
                    </a:cubicBezTo>
                    <a:cubicBezTo>
                      <a:pt x="469" y="0"/>
                      <a:pt x="41" y="166"/>
                      <a:pt x="41" y="166"/>
                    </a:cubicBezTo>
                    <a:lnTo>
                      <a:pt x="0" y="180"/>
                    </a:lnTo>
                    <a:cubicBezTo>
                      <a:pt x="72" y="155"/>
                      <a:pt x="234" y="155"/>
                      <a:pt x="285" y="260"/>
                    </a:cubicBezTo>
                    <a:cubicBezTo>
                      <a:pt x="336" y="365"/>
                      <a:pt x="815" y="1763"/>
                      <a:pt x="815" y="1763"/>
                    </a:cubicBezTo>
                    <a:cubicBezTo>
                      <a:pt x="917" y="1741"/>
                      <a:pt x="1037" y="1742"/>
                      <a:pt x="1037" y="1742"/>
                    </a:cubicBezTo>
                    <a:cubicBezTo>
                      <a:pt x="1037" y="1742"/>
                      <a:pt x="530" y="348"/>
                      <a:pt x="479" y="2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0" name="Freeform 1161">
                <a:extLst>
                  <a:ext uri="{FF2B5EF4-FFF2-40B4-BE49-F238E27FC236}">
                    <a16:creationId xmlns:a16="http://schemas.microsoft.com/office/drawing/2014/main" id="{AE5A21D1-DC69-4365-AAB1-8B8616DD1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9744" y="1838325"/>
                <a:ext cx="636588" cy="831850"/>
              </a:xfrm>
              <a:custGeom>
                <a:avLst/>
                <a:gdLst>
                  <a:gd name="T0" fmla="*/ 351 w 1277"/>
                  <a:gd name="T1" fmla="*/ 110 h 1668"/>
                  <a:gd name="T2" fmla="*/ 687 w 1277"/>
                  <a:gd name="T3" fmla="*/ 259 h 1668"/>
                  <a:gd name="T4" fmla="*/ 0 w 1277"/>
                  <a:gd name="T5" fmla="*/ 1651 h 1668"/>
                  <a:gd name="T6" fmla="*/ 229 w 1277"/>
                  <a:gd name="T7" fmla="*/ 1668 h 1668"/>
                  <a:gd name="T8" fmla="*/ 855 w 1277"/>
                  <a:gd name="T9" fmla="*/ 350 h 1668"/>
                  <a:gd name="T10" fmla="*/ 1277 w 1277"/>
                  <a:gd name="T11" fmla="*/ 183 h 1668"/>
                  <a:gd name="T12" fmla="*/ 351 w 1277"/>
                  <a:gd name="T13" fmla="*/ 110 h 1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7" h="1668">
                    <a:moveTo>
                      <a:pt x="351" y="110"/>
                    </a:moveTo>
                    <a:cubicBezTo>
                      <a:pt x="611" y="85"/>
                      <a:pt x="748" y="135"/>
                      <a:pt x="687" y="259"/>
                    </a:cubicBezTo>
                    <a:cubicBezTo>
                      <a:pt x="626" y="383"/>
                      <a:pt x="0" y="1651"/>
                      <a:pt x="0" y="1651"/>
                    </a:cubicBezTo>
                    <a:lnTo>
                      <a:pt x="229" y="1668"/>
                    </a:lnTo>
                    <a:cubicBezTo>
                      <a:pt x="229" y="1668"/>
                      <a:pt x="764" y="615"/>
                      <a:pt x="855" y="350"/>
                    </a:cubicBezTo>
                    <a:cubicBezTo>
                      <a:pt x="947" y="85"/>
                      <a:pt x="1277" y="183"/>
                      <a:pt x="1277" y="183"/>
                    </a:cubicBezTo>
                    <a:cubicBezTo>
                      <a:pt x="859" y="0"/>
                      <a:pt x="351" y="110"/>
                      <a:pt x="351" y="1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1" name="Freeform 1162">
                <a:extLst>
                  <a:ext uri="{FF2B5EF4-FFF2-40B4-BE49-F238E27FC236}">
                    <a16:creationId xmlns:a16="http://schemas.microsoft.com/office/drawing/2014/main" id="{621EC392-E120-4530-8869-584D523E97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7206" y="1916113"/>
                <a:ext cx="4779963" cy="182563"/>
              </a:xfrm>
              <a:custGeom>
                <a:avLst/>
                <a:gdLst>
                  <a:gd name="T0" fmla="*/ 0 w 9580"/>
                  <a:gd name="T1" fmla="*/ 367 h 367"/>
                  <a:gd name="T2" fmla="*/ 4619 w 9580"/>
                  <a:gd name="T3" fmla="*/ 49 h 367"/>
                  <a:gd name="T4" fmla="*/ 9580 w 9580"/>
                  <a:gd name="T5" fmla="*/ 350 h 367"/>
                  <a:gd name="T6" fmla="*/ 4497 w 9580"/>
                  <a:gd name="T7" fmla="*/ 99 h 367"/>
                  <a:gd name="T8" fmla="*/ 0 w 9580"/>
                  <a:gd name="T9" fmla="*/ 367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80" h="367">
                    <a:moveTo>
                      <a:pt x="0" y="367"/>
                    </a:moveTo>
                    <a:cubicBezTo>
                      <a:pt x="0" y="367"/>
                      <a:pt x="1685" y="0"/>
                      <a:pt x="4619" y="49"/>
                    </a:cubicBezTo>
                    <a:cubicBezTo>
                      <a:pt x="7190" y="93"/>
                      <a:pt x="8022" y="143"/>
                      <a:pt x="9580" y="350"/>
                    </a:cubicBezTo>
                    <a:cubicBezTo>
                      <a:pt x="9580" y="350"/>
                      <a:pt x="7309" y="116"/>
                      <a:pt x="4497" y="99"/>
                    </a:cubicBezTo>
                    <a:cubicBezTo>
                      <a:pt x="1685" y="82"/>
                      <a:pt x="0" y="367"/>
                      <a:pt x="0" y="36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775D417-1F50-43C4-90C7-4294948E37F1}"/>
                </a:ext>
              </a:extLst>
            </p:cNvPr>
            <p:cNvSpPr txBox="1"/>
            <p:nvPr/>
          </p:nvSpPr>
          <p:spPr>
            <a:xfrm>
              <a:off x="4036282" y="707642"/>
              <a:ext cx="3810520" cy="677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371600"/>
              <a:r>
                <a:rPr lang="en-US" sz="6000" b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CÂU HỎI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EDE4EC8-4F8A-49BC-9163-932912FCA3C1}"/>
                  </a:ext>
                </a:extLst>
              </p:cNvPr>
              <p:cNvSpPr txBox="1"/>
              <p:nvPr/>
            </p:nvSpPr>
            <p:spPr>
              <a:xfrm>
                <a:off x="4554422" y="3407340"/>
                <a:ext cx="9144000" cy="11557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371600"/>
                <a:r>
                  <a:rPr lang="en-US" sz="4200" b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4. </a:t>
                </a:r>
                <a:r>
                  <a:rPr lang="en-US" sz="4200" b="1" dirty="0" err="1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Phân</a:t>
                </a:r>
                <a:r>
                  <a:rPr lang="en-US" sz="4200" b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4200" b="1" dirty="0" err="1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số</a:t>
                </a:r>
                <a:r>
                  <a:rPr lang="en-US" sz="4200" b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8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48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𝟕</m:t>
                        </m:r>
                      </m:num>
                      <m:den>
                        <m:r>
                          <a:rPr lang="en-US" sz="48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𝟏𝟎</m:t>
                        </m:r>
                      </m:den>
                    </m:f>
                  </m:oMath>
                </a14:m>
                <a:r>
                  <a:rPr lang="en-US" sz="4200" b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đọc </a:t>
                </a:r>
                <a:r>
                  <a:rPr lang="en-US" sz="4200" b="1" dirty="0" err="1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là</a:t>
                </a:r>
                <a:r>
                  <a:rPr lang="en-US" sz="4200" b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  <a:endParaRPr lang="vi-VN" sz="42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EDE4EC8-4F8A-49BC-9163-932912FCA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422" y="3407340"/>
                <a:ext cx="9144000" cy="1155701"/>
              </a:xfrm>
              <a:prstGeom prst="rect">
                <a:avLst/>
              </a:prstGeom>
              <a:blipFill>
                <a:blip r:embed="rId5"/>
                <a:stretch>
                  <a:fillRect b="-6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Picture 47">
            <a:hlinkClick r:id="rId6" action="ppaction://hlinksldjump"/>
            <a:extLst>
              <a:ext uri="{FF2B5EF4-FFF2-40B4-BE49-F238E27FC236}">
                <a16:creationId xmlns:a16="http://schemas.microsoft.com/office/drawing/2014/main" id="{F55223AB-E59F-40A8-A30C-7EB4A5405A8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5" t="29757" r="27796" b="28785"/>
          <a:stretch/>
        </p:blipFill>
        <p:spPr>
          <a:xfrm>
            <a:off x="1961616" y="4097016"/>
            <a:ext cx="3311788" cy="3147728"/>
          </a:xfrm>
          <a:prstGeom prst="rect">
            <a:avLst/>
          </a:prstGeom>
        </p:spPr>
      </p:pic>
      <p:pic>
        <p:nvPicPr>
          <p:cNvPr id="4" name="Sai">
            <a:extLst>
              <a:ext uri="{FF2B5EF4-FFF2-40B4-BE49-F238E27FC236}">
                <a16:creationId xmlns:a16="http://schemas.microsoft.com/office/drawing/2014/main" id="{61C60729-608E-49A5-A22E-BCA4474C004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428" y="11284074"/>
            <a:ext cx="2193420" cy="2140084"/>
          </a:xfrm>
          <a:prstGeom prst="rect">
            <a:avLst/>
          </a:prstGeom>
        </p:spPr>
      </p:pic>
      <p:pic>
        <p:nvPicPr>
          <p:cNvPr id="50" name="Đúng">
            <a:extLst>
              <a:ext uri="{FF2B5EF4-FFF2-40B4-BE49-F238E27FC236}">
                <a16:creationId xmlns:a16="http://schemas.microsoft.com/office/drawing/2014/main" id="{A1A17A7A-13CD-4F22-A028-CAA66AAC560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830" y="11268198"/>
            <a:ext cx="1909828" cy="198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38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-0.17018 -0.46227 " pathEditMode="relative" rAng="0" ptsTypes="AA">
                                      <p:cBhvr>
                                        <p:cTn id="4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16" y="-23125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ai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599 0.15463 L -0.16263 -0.30764 " pathEditMode="relative" rAng="0" ptsTypes="AA">
                                      <p:cBhvr>
                                        <p:cTn id="5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-23125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ai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57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9388 -0.14769 L -0.14518 -0.46088 " pathEditMode="relative" rAng="0" ptsTypes="AA">
                                      <p:cBhvr>
                                        <p:cTn id="60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53" y="-1567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6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0.1405 -0.30417 " pathEditMode="relative" rAng="0" ptsTypes="AA">
                                      <p:cBhvr>
                                        <p:cTn id="6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8" y="-15208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ai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</p:childTnLst>
        </p:cTn>
      </p:par>
    </p:tnLst>
    <p:bldLst>
      <p:bldP spid="5" grpId="0" animBg="1"/>
      <p:bldP spid="42" grpId="0" animBg="1"/>
      <p:bldP spid="43" grpId="0" animBg="1"/>
      <p:bldP spid="44" grpId="0" animBg="1"/>
      <p:bldP spid="45" grpId="0" animBg="1"/>
      <p:bldP spid="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7">
            <a:extLst>
              <a:ext uri="{FF2B5EF4-FFF2-40B4-BE49-F238E27FC236}">
                <a16:creationId xmlns:a16="http://schemas.microsoft.com/office/drawing/2014/main" id="{46399F93-20F0-C225-C12E-705194BF4F8C}"/>
              </a:ext>
            </a:extLst>
          </p:cNvPr>
          <p:cNvGrpSpPr/>
          <p:nvPr/>
        </p:nvGrpSpPr>
        <p:grpSpPr>
          <a:xfrm>
            <a:off x="2327082" y="1300458"/>
            <a:ext cx="13779103" cy="6355561"/>
            <a:chOff x="0" y="0"/>
            <a:chExt cx="3694190" cy="2021454"/>
          </a:xfrm>
          <a:solidFill>
            <a:srgbClr val="FFFFFF"/>
          </a:solidFill>
        </p:grpSpPr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98DE29F-1339-AB1C-FA85-AA00D44ED623}"/>
                </a:ext>
              </a:extLst>
            </p:cNvPr>
            <p:cNvSpPr/>
            <p:nvPr/>
          </p:nvSpPr>
          <p:spPr>
            <a:xfrm>
              <a:off x="0" y="0"/>
              <a:ext cx="3694190" cy="2021454"/>
            </a:xfrm>
            <a:custGeom>
              <a:avLst/>
              <a:gdLst/>
              <a:ahLst/>
              <a:cxnLst/>
              <a:rect l="l" t="t" r="r" b="b"/>
              <a:pathLst>
                <a:path w="3694190" h="2021454">
                  <a:moveTo>
                    <a:pt x="28150" y="0"/>
                  </a:moveTo>
                  <a:lnTo>
                    <a:pt x="3666040" y="0"/>
                  </a:lnTo>
                  <a:cubicBezTo>
                    <a:pt x="3673506" y="0"/>
                    <a:pt x="3680666" y="2966"/>
                    <a:pt x="3685945" y="8245"/>
                  </a:cubicBezTo>
                  <a:cubicBezTo>
                    <a:pt x="3691224" y="13524"/>
                    <a:pt x="3694190" y="20684"/>
                    <a:pt x="3694190" y="28150"/>
                  </a:cubicBezTo>
                  <a:lnTo>
                    <a:pt x="3694190" y="1993304"/>
                  </a:lnTo>
                  <a:cubicBezTo>
                    <a:pt x="3694190" y="2000770"/>
                    <a:pt x="3691224" y="2007930"/>
                    <a:pt x="3685945" y="2013209"/>
                  </a:cubicBezTo>
                  <a:cubicBezTo>
                    <a:pt x="3680666" y="2018488"/>
                    <a:pt x="3673506" y="2021454"/>
                    <a:pt x="3666040" y="2021454"/>
                  </a:cubicBezTo>
                  <a:lnTo>
                    <a:pt x="28150" y="2021454"/>
                  </a:lnTo>
                  <a:cubicBezTo>
                    <a:pt x="20684" y="2021454"/>
                    <a:pt x="13524" y="2018488"/>
                    <a:pt x="8245" y="2013209"/>
                  </a:cubicBezTo>
                  <a:cubicBezTo>
                    <a:pt x="2966" y="2007930"/>
                    <a:pt x="0" y="2000770"/>
                    <a:pt x="0" y="1993304"/>
                  </a:cubicBezTo>
                  <a:lnTo>
                    <a:pt x="0" y="28150"/>
                  </a:lnTo>
                  <a:cubicBezTo>
                    <a:pt x="0" y="20684"/>
                    <a:pt x="2966" y="13524"/>
                    <a:pt x="8245" y="8245"/>
                  </a:cubicBezTo>
                  <a:cubicBezTo>
                    <a:pt x="13524" y="2966"/>
                    <a:pt x="20684" y="0"/>
                    <a:pt x="28150" y="0"/>
                  </a:cubicBezTo>
                  <a:close/>
                </a:path>
              </a:pathLst>
            </a:custGeom>
            <a:grpFill/>
            <a:ln w="28575" cap="rnd">
              <a:solidFill>
                <a:srgbClr val="231F2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9">
              <a:extLst>
                <a:ext uri="{FF2B5EF4-FFF2-40B4-BE49-F238E27FC236}">
                  <a16:creationId xmlns:a16="http://schemas.microsoft.com/office/drawing/2014/main" id="{5ECCEE26-8D30-8D44-88FF-10DE287ED5AF}"/>
                </a:ext>
              </a:extLst>
            </p:cNvPr>
            <p:cNvSpPr txBox="1"/>
            <p:nvPr/>
          </p:nvSpPr>
          <p:spPr>
            <a:xfrm>
              <a:off x="0" y="-38100"/>
              <a:ext cx="3694190" cy="2059554"/>
            </a:xfrm>
            <a:custGeom>
              <a:avLst/>
              <a:gdLst>
                <a:gd name="connsiteX0" fmla="*/ 0 w 3694190"/>
                <a:gd name="connsiteY0" fmla="*/ 0 h 2059554"/>
                <a:gd name="connsiteX1" fmla="*/ 652640 w 3694190"/>
                <a:gd name="connsiteY1" fmla="*/ 0 h 2059554"/>
                <a:gd name="connsiteX2" fmla="*/ 1305280 w 3694190"/>
                <a:gd name="connsiteY2" fmla="*/ 0 h 2059554"/>
                <a:gd name="connsiteX3" fmla="*/ 1920979 w 3694190"/>
                <a:gd name="connsiteY3" fmla="*/ 0 h 2059554"/>
                <a:gd name="connsiteX4" fmla="*/ 2536677 w 3694190"/>
                <a:gd name="connsiteY4" fmla="*/ 0 h 2059554"/>
                <a:gd name="connsiteX5" fmla="*/ 3694190 w 3694190"/>
                <a:gd name="connsiteY5" fmla="*/ 0 h 2059554"/>
                <a:gd name="connsiteX6" fmla="*/ 3694190 w 3694190"/>
                <a:gd name="connsiteY6" fmla="*/ 686518 h 2059554"/>
                <a:gd name="connsiteX7" fmla="*/ 3694190 w 3694190"/>
                <a:gd name="connsiteY7" fmla="*/ 1352440 h 2059554"/>
                <a:gd name="connsiteX8" fmla="*/ 3694190 w 3694190"/>
                <a:gd name="connsiteY8" fmla="*/ 2059554 h 2059554"/>
                <a:gd name="connsiteX9" fmla="*/ 3041550 w 3694190"/>
                <a:gd name="connsiteY9" fmla="*/ 2059554 h 2059554"/>
                <a:gd name="connsiteX10" fmla="*/ 2388910 w 3694190"/>
                <a:gd name="connsiteY10" fmla="*/ 2059554 h 2059554"/>
                <a:gd name="connsiteX11" fmla="*/ 1773211 w 3694190"/>
                <a:gd name="connsiteY11" fmla="*/ 2059554 h 2059554"/>
                <a:gd name="connsiteX12" fmla="*/ 1157513 w 3694190"/>
                <a:gd name="connsiteY12" fmla="*/ 2059554 h 2059554"/>
                <a:gd name="connsiteX13" fmla="*/ 652640 w 3694190"/>
                <a:gd name="connsiteY13" fmla="*/ 2059554 h 2059554"/>
                <a:gd name="connsiteX14" fmla="*/ 0 w 3694190"/>
                <a:gd name="connsiteY14" fmla="*/ 2059554 h 2059554"/>
                <a:gd name="connsiteX15" fmla="*/ 0 w 3694190"/>
                <a:gd name="connsiteY15" fmla="*/ 1414227 h 2059554"/>
                <a:gd name="connsiteX16" fmla="*/ 0 w 3694190"/>
                <a:gd name="connsiteY16" fmla="*/ 768900 h 2059554"/>
                <a:gd name="connsiteX17" fmla="*/ 0 w 3694190"/>
                <a:gd name="connsiteY17" fmla="*/ 0 h 2059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94190" h="2059554" fill="none" extrusionOk="0">
                  <a:moveTo>
                    <a:pt x="0" y="0"/>
                  </a:moveTo>
                  <a:cubicBezTo>
                    <a:pt x="167996" y="23532"/>
                    <a:pt x="382235" y="-12729"/>
                    <a:pt x="652640" y="0"/>
                  </a:cubicBezTo>
                  <a:cubicBezTo>
                    <a:pt x="923045" y="12729"/>
                    <a:pt x="1055199" y="11628"/>
                    <a:pt x="1305280" y="0"/>
                  </a:cubicBezTo>
                  <a:cubicBezTo>
                    <a:pt x="1555361" y="-11628"/>
                    <a:pt x="1615329" y="25409"/>
                    <a:pt x="1920979" y="0"/>
                  </a:cubicBezTo>
                  <a:cubicBezTo>
                    <a:pt x="2226629" y="-25409"/>
                    <a:pt x="2396520" y="29771"/>
                    <a:pt x="2536677" y="0"/>
                  </a:cubicBezTo>
                  <a:cubicBezTo>
                    <a:pt x="2676834" y="-29771"/>
                    <a:pt x="3347734" y="-12680"/>
                    <a:pt x="3694190" y="0"/>
                  </a:cubicBezTo>
                  <a:cubicBezTo>
                    <a:pt x="3663324" y="302996"/>
                    <a:pt x="3706840" y="384335"/>
                    <a:pt x="3694190" y="686518"/>
                  </a:cubicBezTo>
                  <a:cubicBezTo>
                    <a:pt x="3681540" y="988701"/>
                    <a:pt x="3720352" y="1114287"/>
                    <a:pt x="3694190" y="1352440"/>
                  </a:cubicBezTo>
                  <a:cubicBezTo>
                    <a:pt x="3668028" y="1590593"/>
                    <a:pt x="3682122" y="1728671"/>
                    <a:pt x="3694190" y="2059554"/>
                  </a:cubicBezTo>
                  <a:cubicBezTo>
                    <a:pt x="3421830" y="2052528"/>
                    <a:pt x="3204027" y="2029396"/>
                    <a:pt x="3041550" y="2059554"/>
                  </a:cubicBezTo>
                  <a:cubicBezTo>
                    <a:pt x="2879073" y="2089712"/>
                    <a:pt x="2546313" y="2043060"/>
                    <a:pt x="2388910" y="2059554"/>
                  </a:cubicBezTo>
                  <a:cubicBezTo>
                    <a:pt x="2231507" y="2076048"/>
                    <a:pt x="2059144" y="2030262"/>
                    <a:pt x="1773211" y="2059554"/>
                  </a:cubicBezTo>
                  <a:cubicBezTo>
                    <a:pt x="1487278" y="2088846"/>
                    <a:pt x="1442074" y="2040357"/>
                    <a:pt x="1157513" y="2059554"/>
                  </a:cubicBezTo>
                  <a:cubicBezTo>
                    <a:pt x="872952" y="2078751"/>
                    <a:pt x="754676" y="2057541"/>
                    <a:pt x="652640" y="2059554"/>
                  </a:cubicBezTo>
                  <a:cubicBezTo>
                    <a:pt x="550604" y="2061567"/>
                    <a:pt x="325339" y="2044634"/>
                    <a:pt x="0" y="2059554"/>
                  </a:cubicBezTo>
                  <a:cubicBezTo>
                    <a:pt x="-29146" y="1838489"/>
                    <a:pt x="13368" y="1598510"/>
                    <a:pt x="0" y="1414227"/>
                  </a:cubicBezTo>
                  <a:cubicBezTo>
                    <a:pt x="-13368" y="1229944"/>
                    <a:pt x="24468" y="1076130"/>
                    <a:pt x="0" y="768900"/>
                  </a:cubicBezTo>
                  <a:cubicBezTo>
                    <a:pt x="-24468" y="461670"/>
                    <a:pt x="-36487" y="177696"/>
                    <a:pt x="0" y="0"/>
                  </a:cubicBezTo>
                  <a:close/>
                </a:path>
                <a:path w="3694190" h="2059554" stroke="0" extrusionOk="0">
                  <a:moveTo>
                    <a:pt x="0" y="0"/>
                  </a:moveTo>
                  <a:cubicBezTo>
                    <a:pt x="183780" y="28258"/>
                    <a:pt x="350857" y="-17418"/>
                    <a:pt x="578756" y="0"/>
                  </a:cubicBezTo>
                  <a:cubicBezTo>
                    <a:pt x="806655" y="17418"/>
                    <a:pt x="1036306" y="-23983"/>
                    <a:pt x="1157513" y="0"/>
                  </a:cubicBezTo>
                  <a:cubicBezTo>
                    <a:pt x="1278720" y="23983"/>
                    <a:pt x="1455172" y="-2973"/>
                    <a:pt x="1662385" y="0"/>
                  </a:cubicBezTo>
                  <a:cubicBezTo>
                    <a:pt x="1869598" y="2973"/>
                    <a:pt x="2123228" y="9100"/>
                    <a:pt x="2315026" y="0"/>
                  </a:cubicBezTo>
                  <a:cubicBezTo>
                    <a:pt x="2506824" y="-9100"/>
                    <a:pt x="2682260" y="25989"/>
                    <a:pt x="2930724" y="0"/>
                  </a:cubicBezTo>
                  <a:cubicBezTo>
                    <a:pt x="3179188" y="-25989"/>
                    <a:pt x="3478503" y="15466"/>
                    <a:pt x="3694190" y="0"/>
                  </a:cubicBezTo>
                  <a:cubicBezTo>
                    <a:pt x="3680063" y="278025"/>
                    <a:pt x="3661561" y="489002"/>
                    <a:pt x="3694190" y="707114"/>
                  </a:cubicBezTo>
                  <a:cubicBezTo>
                    <a:pt x="3726819" y="925226"/>
                    <a:pt x="3693516" y="1231084"/>
                    <a:pt x="3694190" y="1373036"/>
                  </a:cubicBezTo>
                  <a:cubicBezTo>
                    <a:pt x="3694864" y="1514988"/>
                    <a:pt x="3693722" y="1815190"/>
                    <a:pt x="3694190" y="2059554"/>
                  </a:cubicBezTo>
                  <a:cubicBezTo>
                    <a:pt x="3421787" y="2030671"/>
                    <a:pt x="3353975" y="2057503"/>
                    <a:pt x="3078492" y="2059554"/>
                  </a:cubicBezTo>
                  <a:cubicBezTo>
                    <a:pt x="2803009" y="2061605"/>
                    <a:pt x="2769018" y="2071911"/>
                    <a:pt x="2573619" y="2059554"/>
                  </a:cubicBezTo>
                  <a:cubicBezTo>
                    <a:pt x="2378220" y="2047197"/>
                    <a:pt x="2278651" y="2054490"/>
                    <a:pt x="1994863" y="2059554"/>
                  </a:cubicBezTo>
                  <a:cubicBezTo>
                    <a:pt x="1711075" y="2064618"/>
                    <a:pt x="1549083" y="2050538"/>
                    <a:pt x="1416106" y="2059554"/>
                  </a:cubicBezTo>
                  <a:cubicBezTo>
                    <a:pt x="1283129" y="2068570"/>
                    <a:pt x="926055" y="2048994"/>
                    <a:pt x="726524" y="2059554"/>
                  </a:cubicBezTo>
                  <a:cubicBezTo>
                    <a:pt x="526993" y="2070114"/>
                    <a:pt x="244152" y="2079815"/>
                    <a:pt x="0" y="2059554"/>
                  </a:cubicBezTo>
                  <a:cubicBezTo>
                    <a:pt x="31754" y="1914093"/>
                    <a:pt x="-10909" y="1693386"/>
                    <a:pt x="0" y="1414227"/>
                  </a:cubicBezTo>
                  <a:cubicBezTo>
                    <a:pt x="10909" y="1135068"/>
                    <a:pt x="15100" y="1039620"/>
                    <a:pt x="0" y="707114"/>
                  </a:cubicBezTo>
                  <a:cubicBezTo>
                    <a:pt x="-15100" y="374608"/>
                    <a:pt x="-7369" y="349041"/>
                    <a:pt x="0" y="0"/>
                  </a:cubicBezTo>
                  <a:close/>
                </a:path>
              </a:pathLst>
            </a:custGeom>
            <a:grpFill/>
            <a:ln w="5715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27112509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-1703508" y="5777018"/>
            <a:ext cx="21695015" cy="11040295"/>
            <a:chOff x="0" y="0"/>
            <a:chExt cx="1424432" cy="7248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24432" cy="724874"/>
            </a:xfrm>
            <a:custGeom>
              <a:avLst/>
              <a:gdLst/>
              <a:ahLst/>
              <a:cxnLst/>
              <a:rect l="l" t="t" r="r" b="b"/>
              <a:pathLst>
                <a:path w="1424432" h="724874">
                  <a:moveTo>
                    <a:pt x="712216" y="0"/>
                  </a:moveTo>
                  <a:cubicBezTo>
                    <a:pt x="318870" y="0"/>
                    <a:pt x="0" y="162269"/>
                    <a:pt x="0" y="362437"/>
                  </a:cubicBezTo>
                  <a:cubicBezTo>
                    <a:pt x="0" y="562605"/>
                    <a:pt x="318870" y="724874"/>
                    <a:pt x="712216" y="724874"/>
                  </a:cubicBezTo>
                  <a:cubicBezTo>
                    <a:pt x="1105562" y="724874"/>
                    <a:pt x="1424432" y="562605"/>
                    <a:pt x="1424432" y="362437"/>
                  </a:cubicBezTo>
                  <a:cubicBezTo>
                    <a:pt x="1424432" y="162269"/>
                    <a:pt x="1105562" y="0"/>
                    <a:pt x="712216" y="0"/>
                  </a:cubicBezTo>
                  <a:close/>
                </a:path>
              </a:pathLst>
            </a:custGeom>
            <a:solidFill>
              <a:srgbClr val="A3DFBE"/>
            </a:solidFill>
            <a:ln w="28575" cap="sq">
              <a:solidFill>
                <a:srgbClr val="231F2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33540" y="10807"/>
              <a:ext cx="1157351" cy="6461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4263341">
            <a:off x="16694020" y="3068126"/>
            <a:ext cx="742193" cy="1369149"/>
          </a:xfrm>
          <a:custGeom>
            <a:avLst/>
            <a:gdLst/>
            <a:ahLst/>
            <a:cxnLst/>
            <a:rect l="l" t="t" r="r" b="b"/>
            <a:pathLst>
              <a:path w="742193" h="1369149">
                <a:moveTo>
                  <a:pt x="0" y="0"/>
                </a:moveTo>
                <a:lnTo>
                  <a:pt x="742193" y="0"/>
                </a:lnTo>
                <a:lnTo>
                  <a:pt x="742193" y="1369150"/>
                </a:lnTo>
                <a:lnTo>
                  <a:pt x="0" y="1369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 rot="-4161082" flipH="1">
            <a:off x="657604" y="5220687"/>
            <a:ext cx="742193" cy="1369149"/>
          </a:xfrm>
          <a:custGeom>
            <a:avLst/>
            <a:gdLst/>
            <a:ahLst/>
            <a:cxnLst/>
            <a:rect l="l" t="t" r="r" b="b"/>
            <a:pathLst>
              <a:path w="742193" h="1369149">
                <a:moveTo>
                  <a:pt x="742192" y="0"/>
                </a:moveTo>
                <a:lnTo>
                  <a:pt x="0" y="0"/>
                </a:lnTo>
                <a:lnTo>
                  <a:pt x="0" y="1369149"/>
                </a:lnTo>
                <a:lnTo>
                  <a:pt x="742192" y="1369149"/>
                </a:lnTo>
                <a:lnTo>
                  <a:pt x="74219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5087600" y="1028700"/>
            <a:ext cx="1977517" cy="1752600"/>
          </a:xfrm>
          <a:custGeom>
            <a:avLst/>
            <a:gdLst/>
            <a:ahLst/>
            <a:cxnLst/>
            <a:rect l="l" t="t" r="r" b="b"/>
            <a:pathLst>
              <a:path w="1204778" h="1104391">
                <a:moveTo>
                  <a:pt x="0" y="0"/>
                </a:moveTo>
                <a:lnTo>
                  <a:pt x="1204777" y="0"/>
                </a:lnTo>
                <a:lnTo>
                  <a:pt x="1204777" y="1104391"/>
                </a:lnTo>
                <a:lnTo>
                  <a:pt x="0" y="11043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95444" r="-350902" b="-38034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245959" y="3180200"/>
            <a:ext cx="1034865" cy="1145743"/>
          </a:xfrm>
          <a:custGeom>
            <a:avLst/>
            <a:gdLst/>
            <a:ahLst/>
            <a:cxnLst/>
            <a:rect l="l" t="t" r="r" b="b"/>
            <a:pathLst>
              <a:path w="1034865" h="1145743">
                <a:moveTo>
                  <a:pt x="0" y="0"/>
                </a:moveTo>
                <a:lnTo>
                  <a:pt x="1034865" y="0"/>
                </a:lnTo>
                <a:lnTo>
                  <a:pt x="1034865" y="1145743"/>
                </a:lnTo>
                <a:lnTo>
                  <a:pt x="0" y="114574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302707" t="-69356" r="-28898" b="-1897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1028700" y="1028700"/>
            <a:ext cx="2504248" cy="2121815"/>
          </a:xfrm>
          <a:custGeom>
            <a:avLst/>
            <a:gdLst/>
            <a:ahLst/>
            <a:cxnLst/>
            <a:rect l="l" t="t" r="r" b="b"/>
            <a:pathLst>
              <a:path w="2504248" h="2121815">
                <a:moveTo>
                  <a:pt x="0" y="0"/>
                </a:moveTo>
                <a:lnTo>
                  <a:pt x="2504248" y="0"/>
                </a:lnTo>
                <a:lnTo>
                  <a:pt x="2504248" y="2121815"/>
                </a:lnTo>
                <a:lnTo>
                  <a:pt x="0" y="212181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232761" r="-499472" b="-22912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9"/>
          <p:cNvSpPr txBox="1"/>
          <p:nvPr/>
        </p:nvSpPr>
        <p:spPr>
          <a:xfrm>
            <a:off x="3505200" y="2247900"/>
            <a:ext cx="11963400" cy="2554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VN-Hole Hearted" panose="020B0A06020104020203" pitchFamily="34" charset="0"/>
              </a:rPr>
              <a:t>KHỞI ĐỘNG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E389A38-C850-7EF7-801E-1D90229CFC48}"/>
              </a:ext>
            </a:extLst>
          </p:cNvPr>
          <p:cNvGrpSpPr/>
          <p:nvPr/>
        </p:nvGrpSpPr>
        <p:grpSpPr>
          <a:xfrm>
            <a:off x="1051686" y="3290816"/>
            <a:ext cx="5857605" cy="5881895"/>
            <a:chOff x="1051686" y="3290816"/>
            <a:chExt cx="5857605" cy="5881895"/>
          </a:xfrm>
        </p:grpSpPr>
        <p:sp>
          <p:nvSpPr>
            <p:cNvPr id="8" name="Freeform 8"/>
            <p:cNvSpPr/>
            <p:nvPr/>
          </p:nvSpPr>
          <p:spPr>
            <a:xfrm rot="707461">
              <a:off x="4816831" y="5755825"/>
              <a:ext cx="2092460" cy="3065644"/>
            </a:xfrm>
            <a:custGeom>
              <a:avLst/>
              <a:gdLst/>
              <a:ahLst/>
              <a:cxnLst/>
              <a:rect l="l" t="t" r="r" b="b"/>
              <a:pathLst>
                <a:path w="2092460" h="3065644">
                  <a:moveTo>
                    <a:pt x="0" y="0"/>
                  </a:moveTo>
                  <a:lnTo>
                    <a:pt x="2092459" y="0"/>
                  </a:lnTo>
                  <a:lnTo>
                    <a:pt x="2092459" y="3065644"/>
                  </a:lnTo>
                  <a:lnTo>
                    <a:pt x="0" y="30656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-507910" t="-102500" b="-17819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19">
              <a:extLst>
                <a:ext uri="{FF2B5EF4-FFF2-40B4-BE49-F238E27FC236}">
                  <a16:creationId xmlns:a16="http://schemas.microsoft.com/office/drawing/2014/main" id="{F84AEC7B-825C-C144-21B6-632A41621C82}"/>
                </a:ext>
              </a:extLst>
            </p:cNvPr>
            <p:cNvSpPr/>
            <p:nvPr/>
          </p:nvSpPr>
          <p:spPr>
            <a:xfrm>
              <a:off x="1051686" y="3290816"/>
              <a:ext cx="4237088" cy="5881895"/>
            </a:xfrm>
            <a:custGeom>
              <a:avLst/>
              <a:gdLst/>
              <a:ahLst/>
              <a:cxnLst/>
              <a:rect l="l" t="t" r="r" b="b"/>
              <a:pathLst>
                <a:path w="1075797" h="1374820">
                  <a:moveTo>
                    <a:pt x="0" y="0"/>
                  </a:moveTo>
                  <a:lnTo>
                    <a:pt x="1075797" y="0"/>
                  </a:lnTo>
                  <a:lnTo>
                    <a:pt x="1075797" y="1374821"/>
                  </a:lnTo>
                  <a:lnTo>
                    <a:pt x="0" y="1374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Freeform 3">
            <a:extLst>
              <a:ext uri="{FF2B5EF4-FFF2-40B4-BE49-F238E27FC236}">
                <a16:creationId xmlns:a16="http://schemas.microsoft.com/office/drawing/2014/main" id="{FFB4746C-8288-F75B-7C2D-C1D15B6DD40F}"/>
              </a:ext>
            </a:extLst>
          </p:cNvPr>
          <p:cNvSpPr/>
          <p:nvPr/>
        </p:nvSpPr>
        <p:spPr>
          <a:xfrm rot="972785" flipH="1">
            <a:off x="11188433" y="4114145"/>
            <a:ext cx="7425463" cy="5126812"/>
          </a:xfrm>
          <a:custGeom>
            <a:avLst/>
            <a:gdLst/>
            <a:ahLst/>
            <a:cxnLst/>
            <a:rect l="l" t="t" r="r" b="b"/>
            <a:pathLst>
              <a:path w="5855636" h="3996472">
                <a:moveTo>
                  <a:pt x="0" y="0"/>
                </a:moveTo>
                <a:lnTo>
                  <a:pt x="5855636" y="0"/>
                </a:lnTo>
                <a:lnTo>
                  <a:pt x="5855636" y="3996472"/>
                </a:lnTo>
                <a:lnTo>
                  <a:pt x="0" y="399647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7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AB9CC4-6519-4670-9410-DB684C792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9F817C6-4AB3-4529-974D-63E69B65D6A4}"/>
              </a:ext>
            </a:extLst>
          </p:cNvPr>
          <p:cNvSpPr/>
          <p:nvPr/>
        </p:nvSpPr>
        <p:spPr>
          <a:xfrm>
            <a:off x="3607205" y="2092954"/>
            <a:ext cx="10950590" cy="4446224"/>
          </a:xfrm>
          <a:prstGeom prst="roundRect">
            <a:avLst>
              <a:gd name="adj" fmla="val 7227"/>
            </a:avLst>
          </a:prstGeom>
          <a:solidFill>
            <a:schemeClr val="tx1">
              <a:alpha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/>
            <a:endParaRPr lang="en-US" sz="2026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Đáp án A">
                <a:extLst>
                  <a:ext uri="{FF2B5EF4-FFF2-40B4-BE49-F238E27FC236}">
                    <a16:creationId xmlns:a16="http://schemas.microsoft.com/office/drawing/2014/main" id="{CF9EA178-637F-4043-B8D2-BC95EC5261AC}"/>
                  </a:ext>
                </a:extLst>
              </p:cNvPr>
              <p:cNvSpPr/>
              <p:nvPr/>
            </p:nvSpPr>
            <p:spPr>
              <a:xfrm>
                <a:off x="3655698" y="6972572"/>
                <a:ext cx="5135920" cy="1106196"/>
              </a:xfrm>
              <a:prstGeom prst="roundRect">
                <a:avLst>
                  <a:gd name="adj" fmla="val 24115"/>
                </a:avLst>
              </a:prstGeom>
              <a:gradFill flip="none" rotWithShape="1">
                <a:gsLst>
                  <a:gs pos="0">
                    <a:srgbClr val="E7F18C"/>
                  </a:gs>
                  <a:gs pos="88000">
                    <a:srgbClr val="2A9834"/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/>
                <a:r>
                  <a:rPr lang="en-US" sz="4200" b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2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42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𝟑</m:t>
                        </m:r>
                      </m:num>
                      <m:den>
                        <m:r>
                          <a:rPr lang="en-US" sz="42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𝟓</m:t>
                        </m:r>
                      </m:den>
                    </m:f>
                  </m:oMath>
                </a14:m>
                <a:endParaRPr lang="en-US" sz="42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2" name="Đáp án A">
                <a:extLst>
                  <a:ext uri="{FF2B5EF4-FFF2-40B4-BE49-F238E27FC236}">
                    <a16:creationId xmlns:a16="http://schemas.microsoft.com/office/drawing/2014/main" id="{CF9EA178-637F-4043-B8D2-BC95EC5261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698" y="6972572"/>
                <a:ext cx="5135920" cy="1106196"/>
              </a:xfrm>
              <a:prstGeom prst="roundRect">
                <a:avLst>
                  <a:gd name="adj" fmla="val 24115"/>
                </a:avLst>
              </a:prstGeom>
              <a:blipFill>
                <a:blip r:embed="rId5"/>
                <a:stretch>
                  <a:fillRect b="-7104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Đáp án B">
                <a:extLst>
                  <a:ext uri="{FF2B5EF4-FFF2-40B4-BE49-F238E27FC236}">
                    <a16:creationId xmlns:a16="http://schemas.microsoft.com/office/drawing/2014/main" id="{6CE2E367-E000-402A-A46A-08AAF2FB929F}"/>
                  </a:ext>
                </a:extLst>
              </p:cNvPr>
              <p:cNvSpPr/>
              <p:nvPr/>
            </p:nvSpPr>
            <p:spPr>
              <a:xfrm>
                <a:off x="9443120" y="6972572"/>
                <a:ext cx="5179324" cy="1106196"/>
              </a:xfrm>
              <a:prstGeom prst="roundRect">
                <a:avLst>
                  <a:gd name="adj" fmla="val 24115"/>
                </a:avLst>
              </a:prstGeom>
              <a:gradFill flip="none" rotWithShape="1">
                <a:gsLst>
                  <a:gs pos="0">
                    <a:srgbClr val="E7F18C"/>
                  </a:gs>
                  <a:gs pos="88000">
                    <a:srgbClr val="2A9834"/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/>
                <a:r>
                  <a:rPr lang="en-US" sz="4200" b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2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42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𝟏𝟑</m:t>
                        </m:r>
                      </m:num>
                      <m:den>
                        <m:r>
                          <a:rPr lang="en-US" sz="42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𝟏𝟎</m:t>
                        </m:r>
                      </m:den>
                    </m:f>
                  </m:oMath>
                </a14:m>
                <a:endParaRPr lang="en-US" sz="42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3" name="Đáp án B">
                <a:extLst>
                  <a:ext uri="{FF2B5EF4-FFF2-40B4-BE49-F238E27FC236}">
                    <a16:creationId xmlns:a16="http://schemas.microsoft.com/office/drawing/2014/main" id="{6CE2E367-E000-402A-A46A-08AAF2FB92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3120" y="6972572"/>
                <a:ext cx="5179324" cy="1106196"/>
              </a:xfrm>
              <a:prstGeom prst="roundRect">
                <a:avLst>
                  <a:gd name="adj" fmla="val 24115"/>
                </a:avLst>
              </a:prstGeom>
              <a:blipFill>
                <a:blip r:embed="rId6"/>
                <a:stretch>
                  <a:fillRect b="-7104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Đáp án C">
                <a:extLst>
                  <a:ext uri="{FF2B5EF4-FFF2-40B4-BE49-F238E27FC236}">
                    <a16:creationId xmlns:a16="http://schemas.microsoft.com/office/drawing/2014/main" id="{22088E1A-F06B-4800-AF0C-20352418B69F}"/>
                  </a:ext>
                </a:extLst>
              </p:cNvPr>
              <p:cNvSpPr/>
              <p:nvPr/>
            </p:nvSpPr>
            <p:spPr>
              <a:xfrm>
                <a:off x="3655698" y="8526886"/>
                <a:ext cx="5135920" cy="1106196"/>
              </a:xfrm>
              <a:prstGeom prst="roundRect">
                <a:avLst>
                  <a:gd name="adj" fmla="val 24115"/>
                </a:avLst>
              </a:prstGeom>
              <a:gradFill flip="none" rotWithShape="1">
                <a:gsLst>
                  <a:gs pos="0">
                    <a:srgbClr val="E7F18C"/>
                  </a:gs>
                  <a:gs pos="88000">
                    <a:srgbClr val="2A9834"/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/>
                <a:r>
                  <a:rPr lang="en-US" sz="4200" b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2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42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𝟗</m:t>
                        </m:r>
                      </m:num>
                      <m:den>
                        <m:r>
                          <a:rPr lang="en-US" sz="42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𝟏𝟎𝟎</m:t>
                        </m:r>
                      </m:den>
                    </m:f>
                  </m:oMath>
                </a14:m>
                <a:endParaRPr lang="en-US" sz="42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4" name="Đáp án C">
                <a:extLst>
                  <a:ext uri="{FF2B5EF4-FFF2-40B4-BE49-F238E27FC236}">
                    <a16:creationId xmlns:a16="http://schemas.microsoft.com/office/drawing/2014/main" id="{22088E1A-F06B-4800-AF0C-20352418B6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698" y="8526886"/>
                <a:ext cx="5135920" cy="1106196"/>
              </a:xfrm>
              <a:prstGeom prst="roundRect">
                <a:avLst>
                  <a:gd name="adj" fmla="val 24115"/>
                </a:avLst>
              </a:prstGeom>
              <a:blipFill>
                <a:blip r:embed="rId7"/>
                <a:stretch>
                  <a:fillRect b="-7104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Đáp án D">
                <a:extLst>
                  <a:ext uri="{FF2B5EF4-FFF2-40B4-BE49-F238E27FC236}">
                    <a16:creationId xmlns:a16="http://schemas.microsoft.com/office/drawing/2014/main" id="{103BF668-59AA-401D-818B-4C062F6D5B11}"/>
                  </a:ext>
                </a:extLst>
              </p:cNvPr>
              <p:cNvSpPr/>
              <p:nvPr/>
            </p:nvSpPr>
            <p:spPr>
              <a:xfrm>
                <a:off x="9443120" y="8526886"/>
                <a:ext cx="5179324" cy="1106196"/>
              </a:xfrm>
              <a:prstGeom prst="roundRect">
                <a:avLst>
                  <a:gd name="adj" fmla="val 24115"/>
                </a:avLst>
              </a:prstGeom>
              <a:gradFill flip="none" rotWithShape="1">
                <a:gsLst>
                  <a:gs pos="0">
                    <a:srgbClr val="E7F18C"/>
                  </a:gs>
                  <a:gs pos="88000">
                    <a:srgbClr val="2A9834"/>
                  </a:gs>
                </a:gsLst>
                <a:lin ang="8100000" scaled="1"/>
                <a:tileRect/>
              </a:gra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/>
                <a:r>
                  <a:rPr lang="en-US" sz="4200" b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2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42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𝟗</m:t>
                        </m:r>
                      </m:num>
                      <m:den>
                        <m:r>
                          <a:rPr lang="en-US" sz="42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𝟏𝟎</m:t>
                        </m:r>
                      </m:den>
                    </m:f>
                  </m:oMath>
                </a14:m>
                <a:endParaRPr lang="en-US" sz="42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5" name="Đáp án D">
                <a:extLst>
                  <a:ext uri="{FF2B5EF4-FFF2-40B4-BE49-F238E27FC236}">
                    <a16:creationId xmlns:a16="http://schemas.microsoft.com/office/drawing/2014/main" id="{103BF668-59AA-401D-818B-4C062F6D5B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3120" y="8526886"/>
                <a:ext cx="5179324" cy="1106196"/>
              </a:xfrm>
              <a:prstGeom prst="roundRect">
                <a:avLst>
                  <a:gd name="adj" fmla="val 24115"/>
                </a:avLst>
              </a:prstGeom>
              <a:blipFill>
                <a:blip r:embed="rId8"/>
                <a:stretch>
                  <a:fillRect b="-7104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1EBA663B-F8CA-4203-9E5D-434C0B2E3C95}"/>
              </a:ext>
            </a:extLst>
          </p:cNvPr>
          <p:cNvGrpSpPr/>
          <p:nvPr/>
        </p:nvGrpSpPr>
        <p:grpSpPr>
          <a:xfrm>
            <a:off x="2807973" y="632455"/>
            <a:ext cx="12681978" cy="2184308"/>
            <a:chOff x="1871981" y="421635"/>
            <a:chExt cx="8454652" cy="145620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28C0A49-FAEF-4900-8E2A-C8BDCC7ED91D}"/>
                </a:ext>
              </a:extLst>
            </p:cNvPr>
            <p:cNvGrpSpPr/>
            <p:nvPr/>
          </p:nvGrpSpPr>
          <p:grpSpPr>
            <a:xfrm>
              <a:off x="1871981" y="421635"/>
              <a:ext cx="8454652" cy="1456205"/>
              <a:chOff x="2677206" y="1838325"/>
              <a:chExt cx="7124700" cy="1227138"/>
            </a:xfrm>
          </p:grpSpPr>
          <p:sp>
            <p:nvSpPr>
              <p:cNvPr id="7" name="Freeform 1125">
                <a:extLst>
                  <a:ext uri="{FF2B5EF4-FFF2-40B4-BE49-F238E27FC236}">
                    <a16:creationId xmlns:a16="http://schemas.microsoft.com/office/drawing/2014/main" id="{60B3ADAC-B763-4C54-A7F9-42095D47D2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3531" y="1944688"/>
                <a:ext cx="5011738" cy="971550"/>
              </a:xfrm>
              <a:custGeom>
                <a:avLst/>
                <a:gdLst>
                  <a:gd name="T0" fmla="*/ 1221 w 10045"/>
                  <a:gd name="T1" fmla="*/ 1947 h 1947"/>
                  <a:gd name="T2" fmla="*/ 68 w 10045"/>
                  <a:gd name="T3" fmla="*/ 1201 h 1947"/>
                  <a:gd name="T4" fmla="*/ 784 w 10045"/>
                  <a:gd name="T5" fmla="*/ 273 h 1947"/>
                  <a:gd name="T6" fmla="*/ 871 w 10045"/>
                  <a:gd name="T7" fmla="*/ 237 h 1947"/>
                  <a:gd name="T8" fmla="*/ 2083 w 10045"/>
                  <a:gd name="T9" fmla="*/ 87 h 1947"/>
                  <a:gd name="T10" fmla="*/ 3561 w 10045"/>
                  <a:gd name="T11" fmla="*/ 14 h 1947"/>
                  <a:gd name="T12" fmla="*/ 4532 w 10045"/>
                  <a:gd name="T13" fmla="*/ 0 h 1947"/>
                  <a:gd name="T14" fmla="*/ 5049 w 10045"/>
                  <a:gd name="T15" fmla="*/ 4 h 1947"/>
                  <a:gd name="T16" fmla="*/ 6390 w 10045"/>
                  <a:gd name="T17" fmla="*/ 27 h 1947"/>
                  <a:gd name="T18" fmla="*/ 7740 w 10045"/>
                  <a:gd name="T19" fmla="*/ 81 h 1947"/>
                  <a:gd name="T20" fmla="*/ 9069 w 10045"/>
                  <a:gd name="T21" fmla="*/ 193 h 1947"/>
                  <a:gd name="T22" fmla="*/ 9711 w 10045"/>
                  <a:gd name="T23" fmla="*/ 266 h 1947"/>
                  <a:gd name="T24" fmla="*/ 9955 w 10045"/>
                  <a:gd name="T25" fmla="*/ 598 h 1947"/>
                  <a:gd name="T26" fmla="*/ 9524 w 10045"/>
                  <a:gd name="T27" fmla="*/ 1652 h 1947"/>
                  <a:gd name="T28" fmla="*/ 9152 w 10045"/>
                  <a:gd name="T29" fmla="*/ 1846 h 1947"/>
                  <a:gd name="T30" fmla="*/ 8943 w 10045"/>
                  <a:gd name="T31" fmla="*/ 1822 h 1947"/>
                  <a:gd name="T32" fmla="*/ 8185 w 10045"/>
                  <a:gd name="T33" fmla="*/ 1745 h 1947"/>
                  <a:gd name="T34" fmla="*/ 7753 w 10045"/>
                  <a:gd name="T35" fmla="*/ 1709 h 1947"/>
                  <a:gd name="T36" fmla="*/ 6291 w 10045"/>
                  <a:gd name="T37" fmla="*/ 1635 h 1947"/>
                  <a:gd name="T38" fmla="*/ 5853 w 10045"/>
                  <a:gd name="T39" fmla="*/ 1632 h 1947"/>
                  <a:gd name="T40" fmla="*/ 4790 w 10045"/>
                  <a:gd name="T41" fmla="*/ 1651 h 1947"/>
                  <a:gd name="T42" fmla="*/ 3328 w 10045"/>
                  <a:gd name="T43" fmla="*/ 1725 h 1947"/>
                  <a:gd name="T44" fmla="*/ 1221 w 10045"/>
                  <a:gd name="T45" fmla="*/ 1947 h 1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045" h="1947">
                    <a:moveTo>
                      <a:pt x="1221" y="1947"/>
                    </a:moveTo>
                    <a:cubicBezTo>
                      <a:pt x="619" y="1828"/>
                      <a:pt x="143" y="1604"/>
                      <a:pt x="68" y="1201"/>
                    </a:cubicBezTo>
                    <a:cubicBezTo>
                      <a:pt x="0" y="838"/>
                      <a:pt x="255" y="499"/>
                      <a:pt x="784" y="273"/>
                    </a:cubicBezTo>
                    <a:cubicBezTo>
                      <a:pt x="812" y="261"/>
                      <a:pt x="842" y="249"/>
                      <a:pt x="871" y="237"/>
                    </a:cubicBezTo>
                    <a:cubicBezTo>
                      <a:pt x="1269" y="175"/>
                      <a:pt x="1673" y="122"/>
                      <a:pt x="2083" y="87"/>
                    </a:cubicBezTo>
                    <a:cubicBezTo>
                      <a:pt x="2572" y="46"/>
                      <a:pt x="3067" y="29"/>
                      <a:pt x="3561" y="14"/>
                    </a:cubicBezTo>
                    <a:cubicBezTo>
                      <a:pt x="3885" y="5"/>
                      <a:pt x="4208" y="0"/>
                      <a:pt x="4532" y="0"/>
                    </a:cubicBezTo>
                    <a:cubicBezTo>
                      <a:pt x="4704" y="0"/>
                      <a:pt x="4876" y="1"/>
                      <a:pt x="5049" y="4"/>
                    </a:cubicBezTo>
                    <a:cubicBezTo>
                      <a:pt x="5495" y="12"/>
                      <a:pt x="5942" y="26"/>
                      <a:pt x="6390" y="27"/>
                    </a:cubicBezTo>
                    <a:cubicBezTo>
                      <a:pt x="6841" y="28"/>
                      <a:pt x="7292" y="51"/>
                      <a:pt x="7740" y="81"/>
                    </a:cubicBezTo>
                    <a:cubicBezTo>
                      <a:pt x="8185" y="110"/>
                      <a:pt x="8629" y="146"/>
                      <a:pt x="9069" y="193"/>
                    </a:cubicBezTo>
                    <a:cubicBezTo>
                      <a:pt x="9282" y="216"/>
                      <a:pt x="9497" y="239"/>
                      <a:pt x="9711" y="266"/>
                    </a:cubicBezTo>
                    <a:cubicBezTo>
                      <a:pt x="9845" y="361"/>
                      <a:pt x="9925" y="478"/>
                      <a:pt x="9955" y="598"/>
                    </a:cubicBezTo>
                    <a:cubicBezTo>
                      <a:pt x="10045" y="960"/>
                      <a:pt x="9963" y="1358"/>
                      <a:pt x="9524" y="1652"/>
                    </a:cubicBezTo>
                    <a:cubicBezTo>
                      <a:pt x="9415" y="1725"/>
                      <a:pt x="9289" y="1789"/>
                      <a:pt x="9152" y="1846"/>
                    </a:cubicBezTo>
                    <a:cubicBezTo>
                      <a:pt x="9083" y="1838"/>
                      <a:pt x="9013" y="1830"/>
                      <a:pt x="8943" y="1822"/>
                    </a:cubicBezTo>
                    <a:cubicBezTo>
                      <a:pt x="8692" y="1792"/>
                      <a:pt x="8439" y="1767"/>
                      <a:pt x="8185" y="1745"/>
                    </a:cubicBezTo>
                    <a:cubicBezTo>
                      <a:pt x="8042" y="1732"/>
                      <a:pt x="7897" y="1720"/>
                      <a:pt x="7753" y="1709"/>
                    </a:cubicBezTo>
                    <a:cubicBezTo>
                      <a:pt x="7267" y="1671"/>
                      <a:pt x="6781" y="1644"/>
                      <a:pt x="6291" y="1635"/>
                    </a:cubicBezTo>
                    <a:cubicBezTo>
                      <a:pt x="6145" y="1633"/>
                      <a:pt x="5999" y="1632"/>
                      <a:pt x="5853" y="1632"/>
                    </a:cubicBezTo>
                    <a:cubicBezTo>
                      <a:pt x="5498" y="1632"/>
                      <a:pt x="5144" y="1639"/>
                      <a:pt x="4790" y="1651"/>
                    </a:cubicBezTo>
                    <a:cubicBezTo>
                      <a:pt x="4302" y="1667"/>
                      <a:pt x="3812" y="1689"/>
                      <a:pt x="3328" y="1725"/>
                    </a:cubicBezTo>
                    <a:cubicBezTo>
                      <a:pt x="2594" y="1779"/>
                      <a:pt x="1929" y="1848"/>
                      <a:pt x="1221" y="1947"/>
                    </a:cubicBezTo>
                  </a:path>
                </a:pathLst>
              </a:custGeom>
              <a:solidFill>
                <a:srgbClr val="D9A0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" name="Freeform 1126">
                <a:extLst>
                  <a:ext uri="{FF2B5EF4-FFF2-40B4-BE49-F238E27FC236}">
                    <a16:creationId xmlns:a16="http://schemas.microsoft.com/office/drawing/2014/main" id="{82C3780D-1084-4CEE-B136-5FFC6837BF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2119" y="2925763"/>
                <a:ext cx="533400" cy="87313"/>
              </a:xfrm>
              <a:custGeom>
                <a:avLst/>
                <a:gdLst>
                  <a:gd name="T0" fmla="*/ 0 w 1069"/>
                  <a:gd name="T1" fmla="*/ 173 h 173"/>
                  <a:gd name="T2" fmla="*/ 1068 w 1069"/>
                  <a:gd name="T3" fmla="*/ 0 h 173"/>
                  <a:gd name="T4" fmla="*/ 1069 w 1069"/>
                  <a:gd name="T5" fmla="*/ 0 h 173"/>
                  <a:gd name="T6" fmla="*/ 0 w 1069"/>
                  <a:gd name="T7" fmla="*/ 173 h 173"/>
                  <a:gd name="T8" fmla="*/ 0 w 1069"/>
                  <a:gd name="T9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9" h="173">
                    <a:moveTo>
                      <a:pt x="0" y="173"/>
                    </a:moveTo>
                    <a:cubicBezTo>
                      <a:pt x="412" y="101"/>
                      <a:pt x="766" y="45"/>
                      <a:pt x="1068" y="0"/>
                    </a:cubicBezTo>
                    <a:cubicBezTo>
                      <a:pt x="1068" y="0"/>
                      <a:pt x="1069" y="0"/>
                      <a:pt x="1069" y="0"/>
                    </a:cubicBezTo>
                    <a:cubicBezTo>
                      <a:pt x="767" y="45"/>
                      <a:pt x="413" y="101"/>
                      <a:pt x="0" y="173"/>
                    </a:cubicBezTo>
                    <a:lnTo>
                      <a:pt x="0" y="173"/>
                    </a:lnTo>
                    <a:close/>
                  </a:path>
                </a:pathLst>
              </a:custGeom>
              <a:solidFill>
                <a:srgbClr val="6F8F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" name="Freeform 1127">
                <a:extLst>
                  <a:ext uri="{FF2B5EF4-FFF2-40B4-BE49-F238E27FC236}">
                    <a16:creationId xmlns:a16="http://schemas.microsoft.com/office/drawing/2014/main" id="{8714A6DE-43B3-4CED-98D3-207B7CEB56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6831" y="2063750"/>
                <a:ext cx="876300" cy="955675"/>
              </a:xfrm>
              <a:custGeom>
                <a:avLst/>
                <a:gdLst>
                  <a:gd name="T0" fmla="*/ 443 w 1756"/>
                  <a:gd name="T1" fmla="*/ 1917 h 1917"/>
                  <a:gd name="T2" fmla="*/ 321 w 1756"/>
                  <a:gd name="T3" fmla="*/ 1750 h 1917"/>
                  <a:gd name="T4" fmla="*/ 471 w 1756"/>
                  <a:gd name="T5" fmla="*/ 1417 h 1917"/>
                  <a:gd name="T6" fmla="*/ 297 w 1756"/>
                  <a:gd name="T7" fmla="*/ 965 h 1917"/>
                  <a:gd name="T8" fmla="*/ 0 w 1756"/>
                  <a:gd name="T9" fmla="*/ 241 h 1917"/>
                  <a:gd name="T10" fmla="*/ 518 w 1756"/>
                  <a:gd name="T11" fmla="*/ 144 h 1917"/>
                  <a:gd name="T12" fmla="*/ 1195 w 1756"/>
                  <a:gd name="T13" fmla="*/ 34 h 1917"/>
                  <a:gd name="T14" fmla="*/ 1406 w 1756"/>
                  <a:gd name="T15" fmla="*/ 0 h 1917"/>
                  <a:gd name="T16" fmla="*/ 1319 w 1756"/>
                  <a:gd name="T17" fmla="*/ 36 h 1917"/>
                  <a:gd name="T18" fmla="*/ 603 w 1756"/>
                  <a:gd name="T19" fmla="*/ 964 h 1917"/>
                  <a:gd name="T20" fmla="*/ 1756 w 1756"/>
                  <a:gd name="T21" fmla="*/ 1710 h 1917"/>
                  <a:gd name="T22" fmla="*/ 1626 w 1756"/>
                  <a:gd name="T23" fmla="*/ 1728 h 1917"/>
                  <a:gd name="T24" fmla="*/ 660 w 1756"/>
                  <a:gd name="T25" fmla="*/ 1891 h 1917"/>
                  <a:gd name="T26" fmla="*/ 490 w 1756"/>
                  <a:gd name="T27" fmla="*/ 1916 h 1917"/>
                  <a:gd name="T28" fmla="*/ 449 w 1756"/>
                  <a:gd name="T29" fmla="*/ 1917 h 1917"/>
                  <a:gd name="T30" fmla="*/ 443 w 1756"/>
                  <a:gd name="T31" fmla="*/ 1917 h 1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56" h="1917">
                    <a:moveTo>
                      <a:pt x="443" y="1917"/>
                    </a:moveTo>
                    <a:cubicBezTo>
                      <a:pt x="294" y="1917"/>
                      <a:pt x="206" y="1806"/>
                      <a:pt x="321" y="1750"/>
                    </a:cubicBezTo>
                    <a:cubicBezTo>
                      <a:pt x="505" y="1662"/>
                      <a:pt x="497" y="1542"/>
                      <a:pt x="471" y="1417"/>
                    </a:cubicBezTo>
                    <a:cubicBezTo>
                      <a:pt x="438" y="1264"/>
                      <a:pt x="366" y="1114"/>
                      <a:pt x="297" y="965"/>
                    </a:cubicBezTo>
                    <a:cubicBezTo>
                      <a:pt x="186" y="725"/>
                      <a:pt x="97" y="483"/>
                      <a:pt x="0" y="241"/>
                    </a:cubicBezTo>
                    <a:cubicBezTo>
                      <a:pt x="163" y="196"/>
                      <a:pt x="342" y="169"/>
                      <a:pt x="518" y="144"/>
                    </a:cubicBezTo>
                    <a:cubicBezTo>
                      <a:pt x="746" y="112"/>
                      <a:pt x="969" y="71"/>
                      <a:pt x="1195" y="34"/>
                    </a:cubicBezTo>
                    <a:cubicBezTo>
                      <a:pt x="1265" y="22"/>
                      <a:pt x="1335" y="11"/>
                      <a:pt x="1406" y="0"/>
                    </a:cubicBezTo>
                    <a:cubicBezTo>
                      <a:pt x="1377" y="12"/>
                      <a:pt x="1347" y="24"/>
                      <a:pt x="1319" y="36"/>
                    </a:cubicBezTo>
                    <a:cubicBezTo>
                      <a:pt x="790" y="262"/>
                      <a:pt x="535" y="601"/>
                      <a:pt x="603" y="964"/>
                    </a:cubicBezTo>
                    <a:cubicBezTo>
                      <a:pt x="678" y="1367"/>
                      <a:pt x="1154" y="1591"/>
                      <a:pt x="1756" y="1710"/>
                    </a:cubicBezTo>
                    <a:cubicBezTo>
                      <a:pt x="1713" y="1716"/>
                      <a:pt x="1669" y="1722"/>
                      <a:pt x="1626" y="1728"/>
                    </a:cubicBezTo>
                    <a:cubicBezTo>
                      <a:pt x="1323" y="1772"/>
                      <a:pt x="961" y="1847"/>
                      <a:pt x="660" y="1891"/>
                    </a:cubicBezTo>
                    <a:cubicBezTo>
                      <a:pt x="603" y="1899"/>
                      <a:pt x="547" y="1908"/>
                      <a:pt x="490" y="1916"/>
                    </a:cubicBezTo>
                    <a:cubicBezTo>
                      <a:pt x="477" y="1917"/>
                      <a:pt x="463" y="1917"/>
                      <a:pt x="449" y="1917"/>
                    </a:cubicBezTo>
                    <a:cubicBezTo>
                      <a:pt x="447" y="1917"/>
                      <a:pt x="445" y="1917"/>
                      <a:pt x="443" y="1917"/>
                    </a:cubicBezTo>
                  </a:path>
                </a:pathLst>
              </a:custGeom>
              <a:solidFill>
                <a:srgbClr val="CC87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" name="Freeform 1130">
                <a:extLst>
                  <a:ext uri="{FF2B5EF4-FFF2-40B4-BE49-F238E27FC236}">
                    <a16:creationId xmlns:a16="http://schemas.microsoft.com/office/drawing/2014/main" id="{D0BBABF8-D0DA-4660-9EC2-35758E7BE8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3931" y="2184400"/>
                <a:ext cx="595313" cy="865188"/>
              </a:xfrm>
              <a:custGeom>
                <a:avLst/>
                <a:gdLst>
                  <a:gd name="T0" fmla="*/ 519 w 1192"/>
                  <a:gd name="T1" fmla="*/ 1736 h 1736"/>
                  <a:gd name="T2" fmla="*/ 440 w 1192"/>
                  <a:gd name="T3" fmla="*/ 1735 h 1736"/>
                  <a:gd name="T4" fmla="*/ 350 w 1192"/>
                  <a:gd name="T5" fmla="*/ 1717 h 1736"/>
                  <a:gd name="T6" fmla="*/ 8 w 1192"/>
                  <a:gd name="T7" fmla="*/ 1498 h 1736"/>
                  <a:gd name="T8" fmla="*/ 90 w 1192"/>
                  <a:gd name="T9" fmla="*/ 1445 h 1736"/>
                  <a:gd name="T10" fmla="*/ 285 w 1192"/>
                  <a:gd name="T11" fmla="*/ 1488 h 1736"/>
                  <a:gd name="T12" fmla="*/ 587 w 1192"/>
                  <a:gd name="T13" fmla="*/ 1537 h 1736"/>
                  <a:gd name="T14" fmla="*/ 831 w 1192"/>
                  <a:gd name="T15" fmla="*/ 1495 h 1736"/>
                  <a:gd name="T16" fmla="*/ 1019 w 1192"/>
                  <a:gd name="T17" fmla="*/ 1205 h 1736"/>
                  <a:gd name="T18" fmla="*/ 842 w 1192"/>
                  <a:gd name="T19" fmla="*/ 682 h 1736"/>
                  <a:gd name="T20" fmla="*/ 629 w 1192"/>
                  <a:gd name="T21" fmla="*/ 136 h 1736"/>
                  <a:gd name="T22" fmla="*/ 594 w 1192"/>
                  <a:gd name="T23" fmla="*/ 29 h 1736"/>
                  <a:gd name="T24" fmla="*/ 595 w 1192"/>
                  <a:gd name="T25" fmla="*/ 29 h 1736"/>
                  <a:gd name="T26" fmla="*/ 687 w 1192"/>
                  <a:gd name="T27" fmla="*/ 0 h 1736"/>
                  <a:gd name="T28" fmla="*/ 984 w 1192"/>
                  <a:gd name="T29" fmla="*/ 724 h 1736"/>
                  <a:gd name="T30" fmla="*/ 1158 w 1192"/>
                  <a:gd name="T31" fmla="*/ 1176 h 1736"/>
                  <a:gd name="T32" fmla="*/ 1008 w 1192"/>
                  <a:gd name="T33" fmla="*/ 1509 h 1736"/>
                  <a:gd name="T34" fmla="*/ 1130 w 1192"/>
                  <a:gd name="T35" fmla="*/ 1676 h 1736"/>
                  <a:gd name="T36" fmla="*/ 1136 w 1192"/>
                  <a:gd name="T37" fmla="*/ 1676 h 1736"/>
                  <a:gd name="T38" fmla="*/ 1177 w 1192"/>
                  <a:gd name="T39" fmla="*/ 1675 h 1736"/>
                  <a:gd name="T40" fmla="*/ 918 w 1192"/>
                  <a:gd name="T41" fmla="*/ 1711 h 1736"/>
                  <a:gd name="T42" fmla="*/ 519 w 1192"/>
                  <a:gd name="T43" fmla="*/ 1736 h 1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92" h="1736">
                    <a:moveTo>
                      <a:pt x="519" y="1736"/>
                    </a:moveTo>
                    <a:cubicBezTo>
                      <a:pt x="492" y="1736"/>
                      <a:pt x="466" y="1736"/>
                      <a:pt x="440" y="1735"/>
                    </a:cubicBezTo>
                    <a:cubicBezTo>
                      <a:pt x="409" y="1730"/>
                      <a:pt x="379" y="1724"/>
                      <a:pt x="350" y="1717"/>
                    </a:cubicBezTo>
                    <a:cubicBezTo>
                      <a:pt x="182" y="1676"/>
                      <a:pt x="0" y="1609"/>
                      <a:pt x="8" y="1498"/>
                    </a:cubicBezTo>
                    <a:cubicBezTo>
                      <a:pt x="11" y="1458"/>
                      <a:pt x="45" y="1445"/>
                      <a:pt x="90" y="1445"/>
                    </a:cubicBezTo>
                    <a:cubicBezTo>
                      <a:pt x="154" y="1445"/>
                      <a:pt x="239" y="1472"/>
                      <a:pt x="285" y="1488"/>
                    </a:cubicBezTo>
                    <a:cubicBezTo>
                      <a:pt x="376" y="1519"/>
                      <a:pt x="483" y="1537"/>
                      <a:pt x="587" y="1537"/>
                    </a:cubicBezTo>
                    <a:cubicBezTo>
                      <a:pt x="676" y="1537"/>
                      <a:pt x="761" y="1524"/>
                      <a:pt x="831" y="1495"/>
                    </a:cubicBezTo>
                    <a:cubicBezTo>
                      <a:pt x="1012" y="1438"/>
                      <a:pt x="1029" y="1309"/>
                      <a:pt x="1019" y="1205"/>
                    </a:cubicBezTo>
                    <a:cubicBezTo>
                      <a:pt x="1002" y="1029"/>
                      <a:pt x="918" y="853"/>
                      <a:pt x="842" y="682"/>
                    </a:cubicBezTo>
                    <a:cubicBezTo>
                      <a:pt x="761" y="501"/>
                      <a:pt x="691" y="320"/>
                      <a:pt x="629" y="136"/>
                    </a:cubicBezTo>
                    <a:cubicBezTo>
                      <a:pt x="617" y="101"/>
                      <a:pt x="605" y="65"/>
                      <a:pt x="594" y="29"/>
                    </a:cubicBezTo>
                    <a:lnTo>
                      <a:pt x="595" y="29"/>
                    </a:lnTo>
                    <a:cubicBezTo>
                      <a:pt x="625" y="19"/>
                      <a:pt x="656" y="9"/>
                      <a:pt x="687" y="0"/>
                    </a:cubicBezTo>
                    <a:cubicBezTo>
                      <a:pt x="784" y="242"/>
                      <a:pt x="873" y="484"/>
                      <a:pt x="984" y="724"/>
                    </a:cubicBezTo>
                    <a:cubicBezTo>
                      <a:pt x="1053" y="873"/>
                      <a:pt x="1125" y="1023"/>
                      <a:pt x="1158" y="1176"/>
                    </a:cubicBezTo>
                    <a:cubicBezTo>
                      <a:pt x="1184" y="1301"/>
                      <a:pt x="1192" y="1421"/>
                      <a:pt x="1008" y="1509"/>
                    </a:cubicBezTo>
                    <a:cubicBezTo>
                      <a:pt x="893" y="1565"/>
                      <a:pt x="981" y="1676"/>
                      <a:pt x="1130" y="1676"/>
                    </a:cubicBezTo>
                    <a:cubicBezTo>
                      <a:pt x="1132" y="1676"/>
                      <a:pt x="1134" y="1676"/>
                      <a:pt x="1136" y="1676"/>
                    </a:cubicBezTo>
                    <a:cubicBezTo>
                      <a:pt x="1150" y="1676"/>
                      <a:pt x="1164" y="1676"/>
                      <a:pt x="1177" y="1675"/>
                    </a:cubicBezTo>
                    <a:cubicBezTo>
                      <a:pt x="1091" y="1689"/>
                      <a:pt x="1005" y="1701"/>
                      <a:pt x="918" y="1711"/>
                    </a:cubicBezTo>
                    <a:cubicBezTo>
                      <a:pt x="786" y="1727"/>
                      <a:pt x="652" y="1736"/>
                      <a:pt x="519" y="1736"/>
                    </a:cubicBezTo>
                  </a:path>
                </a:pathLst>
              </a:custGeom>
              <a:solidFill>
                <a:srgbClr val="C172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" name="Freeform 1131">
                <a:extLst>
                  <a:ext uri="{FF2B5EF4-FFF2-40B4-BE49-F238E27FC236}">
                    <a16:creationId xmlns:a16="http://schemas.microsoft.com/office/drawing/2014/main" id="{8F068CD7-F019-467D-91AD-CCF1E2DF18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8831" y="2832100"/>
                <a:ext cx="33338" cy="85725"/>
              </a:xfrm>
              <a:custGeom>
                <a:avLst/>
                <a:gdLst>
                  <a:gd name="T0" fmla="*/ 67 w 67"/>
                  <a:gd name="T1" fmla="*/ 170 h 170"/>
                  <a:gd name="T2" fmla="*/ 0 w 67"/>
                  <a:gd name="T3" fmla="*/ 0 h 170"/>
                  <a:gd name="T4" fmla="*/ 0 w 67"/>
                  <a:gd name="T5" fmla="*/ 0 h 170"/>
                  <a:gd name="T6" fmla="*/ 67 w 67"/>
                  <a:gd name="T7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170">
                    <a:moveTo>
                      <a:pt x="67" y="170"/>
                    </a:moveTo>
                    <a:cubicBezTo>
                      <a:pt x="47" y="113"/>
                      <a:pt x="24" y="56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5" y="56"/>
                      <a:pt x="47" y="113"/>
                      <a:pt x="67" y="170"/>
                    </a:cubicBezTo>
                    <a:close/>
                  </a:path>
                </a:pathLst>
              </a:custGeom>
              <a:solidFill>
                <a:srgbClr val="B09D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Freeform 1132">
                <a:extLst>
                  <a:ext uri="{FF2B5EF4-FFF2-40B4-BE49-F238E27FC236}">
                    <a16:creationId xmlns:a16="http://schemas.microsoft.com/office/drawing/2014/main" id="{E18223DF-E110-46D8-A646-D1CB1F447A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58206" y="2771775"/>
                <a:ext cx="574675" cy="277813"/>
              </a:xfrm>
              <a:custGeom>
                <a:avLst/>
                <a:gdLst>
                  <a:gd name="T0" fmla="*/ 614 w 1152"/>
                  <a:gd name="T1" fmla="*/ 557 h 557"/>
                  <a:gd name="T2" fmla="*/ 388 w 1152"/>
                  <a:gd name="T3" fmla="*/ 539 h 557"/>
                  <a:gd name="T4" fmla="*/ 53 w 1152"/>
                  <a:gd name="T5" fmla="*/ 423 h 557"/>
                  <a:gd name="T6" fmla="*/ 48 w 1152"/>
                  <a:gd name="T7" fmla="*/ 256 h 557"/>
                  <a:gd name="T8" fmla="*/ 423 w 1152"/>
                  <a:gd name="T9" fmla="*/ 37 h 557"/>
                  <a:gd name="T10" fmla="*/ 753 w 1152"/>
                  <a:gd name="T11" fmla="*/ 344 h 557"/>
                  <a:gd name="T12" fmla="*/ 754 w 1152"/>
                  <a:gd name="T13" fmla="*/ 344 h 557"/>
                  <a:gd name="T14" fmla="*/ 762 w 1152"/>
                  <a:gd name="T15" fmla="*/ 339 h 557"/>
                  <a:gd name="T16" fmla="*/ 833 w 1152"/>
                  <a:gd name="T17" fmla="*/ 345 h 557"/>
                  <a:gd name="T18" fmla="*/ 970 w 1152"/>
                  <a:gd name="T19" fmla="*/ 325 h 557"/>
                  <a:gd name="T20" fmla="*/ 974 w 1152"/>
                  <a:gd name="T21" fmla="*/ 325 h 557"/>
                  <a:gd name="T22" fmla="*/ 981 w 1152"/>
                  <a:gd name="T23" fmla="*/ 324 h 557"/>
                  <a:gd name="T24" fmla="*/ 1005 w 1152"/>
                  <a:gd name="T25" fmla="*/ 317 h 557"/>
                  <a:gd name="T26" fmla="*/ 761 w 1152"/>
                  <a:gd name="T27" fmla="*/ 359 h 557"/>
                  <a:gd name="T28" fmla="*/ 459 w 1152"/>
                  <a:gd name="T29" fmla="*/ 310 h 557"/>
                  <a:gd name="T30" fmla="*/ 264 w 1152"/>
                  <a:gd name="T31" fmla="*/ 267 h 557"/>
                  <a:gd name="T32" fmla="*/ 182 w 1152"/>
                  <a:gd name="T33" fmla="*/ 320 h 557"/>
                  <a:gd name="T34" fmla="*/ 524 w 1152"/>
                  <a:gd name="T35" fmla="*/ 539 h 557"/>
                  <a:gd name="T36" fmla="*/ 614 w 1152"/>
                  <a:gd name="T37" fmla="*/ 557 h 557"/>
                  <a:gd name="T38" fmla="*/ 834 w 1152"/>
                  <a:gd name="T39" fmla="*/ 315 h 557"/>
                  <a:gd name="T40" fmla="*/ 685 w 1152"/>
                  <a:gd name="T41" fmla="*/ 288 h 557"/>
                  <a:gd name="T42" fmla="*/ 734 w 1152"/>
                  <a:gd name="T43" fmla="*/ 129 h 557"/>
                  <a:gd name="T44" fmla="*/ 780 w 1152"/>
                  <a:gd name="T45" fmla="*/ 132 h 557"/>
                  <a:gd name="T46" fmla="*/ 783 w 1152"/>
                  <a:gd name="T47" fmla="*/ 133 h 557"/>
                  <a:gd name="T48" fmla="*/ 785 w 1152"/>
                  <a:gd name="T49" fmla="*/ 132 h 557"/>
                  <a:gd name="T50" fmla="*/ 807 w 1152"/>
                  <a:gd name="T51" fmla="*/ 142 h 557"/>
                  <a:gd name="T52" fmla="*/ 809 w 1152"/>
                  <a:gd name="T53" fmla="*/ 142 h 557"/>
                  <a:gd name="T54" fmla="*/ 814 w 1152"/>
                  <a:gd name="T55" fmla="*/ 138 h 557"/>
                  <a:gd name="T56" fmla="*/ 696 w 1152"/>
                  <a:gd name="T57" fmla="*/ 0 h 557"/>
                  <a:gd name="T58" fmla="*/ 1061 w 1152"/>
                  <a:gd name="T59" fmla="*/ 231 h 557"/>
                  <a:gd name="T60" fmla="*/ 834 w 1152"/>
                  <a:gd name="T61" fmla="*/ 315 h 557"/>
                  <a:gd name="T62" fmla="*/ 570 w 1152"/>
                  <a:gd name="T63" fmla="*/ 234 h 557"/>
                  <a:gd name="T64" fmla="*/ 541 w 1152"/>
                  <a:gd name="T65" fmla="*/ 194 h 557"/>
                  <a:gd name="T66" fmla="*/ 450 w 1152"/>
                  <a:gd name="T67" fmla="*/ 30 h 557"/>
                  <a:gd name="T68" fmla="*/ 585 w 1152"/>
                  <a:gd name="T69" fmla="*/ 6 h 557"/>
                  <a:gd name="T70" fmla="*/ 652 w 1152"/>
                  <a:gd name="T71" fmla="*/ 1 h 557"/>
                  <a:gd name="T72" fmla="*/ 711 w 1152"/>
                  <a:gd name="T73" fmla="*/ 77 h 557"/>
                  <a:gd name="T74" fmla="*/ 758 w 1152"/>
                  <a:gd name="T75" fmla="*/ 117 h 557"/>
                  <a:gd name="T76" fmla="*/ 709 w 1152"/>
                  <a:gd name="T77" fmla="*/ 114 h 557"/>
                  <a:gd name="T78" fmla="*/ 570 w 1152"/>
                  <a:gd name="T79" fmla="*/ 234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152" h="557">
                    <a:moveTo>
                      <a:pt x="614" y="557"/>
                    </a:moveTo>
                    <a:cubicBezTo>
                      <a:pt x="538" y="555"/>
                      <a:pt x="463" y="549"/>
                      <a:pt x="388" y="539"/>
                    </a:cubicBezTo>
                    <a:cubicBezTo>
                      <a:pt x="256" y="522"/>
                      <a:pt x="122" y="490"/>
                      <a:pt x="53" y="423"/>
                    </a:cubicBezTo>
                    <a:cubicBezTo>
                      <a:pt x="0" y="372"/>
                      <a:pt x="13" y="309"/>
                      <a:pt x="48" y="256"/>
                    </a:cubicBezTo>
                    <a:cubicBezTo>
                      <a:pt x="110" y="162"/>
                      <a:pt x="255" y="82"/>
                      <a:pt x="423" y="37"/>
                    </a:cubicBezTo>
                    <a:cubicBezTo>
                      <a:pt x="465" y="147"/>
                      <a:pt x="513" y="317"/>
                      <a:pt x="753" y="344"/>
                    </a:cubicBezTo>
                    <a:cubicBezTo>
                      <a:pt x="753" y="344"/>
                      <a:pt x="754" y="344"/>
                      <a:pt x="754" y="344"/>
                    </a:cubicBezTo>
                    <a:cubicBezTo>
                      <a:pt x="759" y="344"/>
                      <a:pt x="762" y="342"/>
                      <a:pt x="762" y="339"/>
                    </a:cubicBezTo>
                    <a:cubicBezTo>
                      <a:pt x="786" y="343"/>
                      <a:pt x="810" y="345"/>
                      <a:pt x="833" y="345"/>
                    </a:cubicBezTo>
                    <a:cubicBezTo>
                      <a:pt x="882" y="345"/>
                      <a:pt x="928" y="337"/>
                      <a:pt x="970" y="325"/>
                    </a:cubicBezTo>
                    <a:cubicBezTo>
                      <a:pt x="971" y="325"/>
                      <a:pt x="972" y="325"/>
                      <a:pt x="974" y="325"/>
                    </a:cubicBezTo>
                    <a:cubicBezTo>
                      <a:pt x="976" y="325"/>
                      <a:pt x="978" y="325"/>
                      <a:pt x="981" y="324"/>
                    </a:cubicBezTo>
                    <a:cubicBezTo>
                      <a:pt x="989" y="322"/>
                      <a:pt x="997" y="320"/>
                      <a:pt x="1005" y="317"/>
                    </a:cubicBezTo>
                    <a:cubicBezTo>
                      <a:pt x="935" y="346"/>
                      <a:pt x="850" y="359"/>
                      <a:pt x="761" y="359"/>
                    </a:cubicBezTo>
                    <a:cubicBezTo>
                      <a:pt x="657" y="359"/>
                      <a:pt x="550" y="341"/>
                      <a:pt x="459" y="310"/>
                    </a:cubicBezTo>
                    <a:cubicBezTo>
                      <a:pt x="413" y="294"/>
                      <a:pt x="328" y="267"/>
                      <a:pt x="264" y="267"/>
                    </a:cubicBezTo>
                    <a:cubicBezTo>
                      <a:pt x="219" y="267"/>
                      <a:pt x="185" y="280"/>
                      <a:pt x="182" y="320"/>
                    </a:cubicBezTo>
                    <a:cubicBezTo>
                      <a:pt x="174" y="431"/>
                      <a:pt x="356" y="498"/>
                      <a:pt x="524" y="539"/>
                    </a:cubicBezTo>
                    <a:cubicBezTo>
                      <a:pt x="553" y="546"/>
                      <a:pt x="583" y="552"/>
                      <a:pt x="614" y="557"/>
                    </a:cubicBezTo>
                    <a:moveTo>
                      <a:pt x="834" y="315"/>
                    </a:moveTo>
                    <a:cubicBezTo>
                      <a:pt x="782" y="315"/>
                      <a:pt x="729" y="307"/>
                      <a:pt x="685" y="288"/>
                    </a:cubicBezTo>
                    <a:cubicBezTo>
                      <a:pt x="576" y="240"/>
                      <a:pt x="589" y="129"/>
                      <a:pt x="734" y="129"/>
                    </a:cubicBezTo>
                    <a:cubicBezTo>
                      <a:pt x="748" y="129"/>
                      <a:pt x="763" y="130"/>
                      <a:pt x="780" y="132"/>
                    </a:cubicBezTo>
                    <a:cubicBezTo>
                      <a:pt x="781" y="132"/>
                      <a:pt x="782" y="133"/>
                      <a:pt x="783" y="133"/>
                    </a:cubicBezTo>
                    <a:cubicBezTo>
                      <a:pt x="784" y="133"/>
                      <a:pt x="784" y="133"/>
                      <a:pt x="785" y="132"/>
                    </a:cubicBezTo>
                    <a:cubicBezTo>
                      <a:pt x="792" y="136"/>
                      <a:pt x="799" y="139"/>
                      <a:pt x="807" y="142"/>
                    </a:cubicBezTo>
                    <a:cubicBezTo>
                      <a:pt x="808" y="142"/>
                      <a:pt x="809" y="142"/>
                      <a:pt x="809" y="142"/>
                    </a:cubicBezTo>
                    <a:cubicBezTo>
                      <a:pt x="813" y="142"/>
                      <a:pt x="815" y="140"/>
                      <a:pt x="814" y="138"/>
                    </a:cubicBezTo>
                    <a:cubicBezTo>
                      <a:pt x="767" y="95"/>
                      <a:pt x="741" y="44"/>
                      <a:pt x="696" y="0"/>
                    </a:cubicBezTo>
                    <a:cubicBezTo>
                      <a:pt x="924" y="3"/>
                      <a:pt x="1152" y="93"/>
                      <a:pt x="1061" y="231"/>
                    </a:cubicBezTo>
                    <a:cubicBezTo>
                      <a:pt x="1026" y="285"/>
                      <a:pt x="931" y="315"/>
                      <a:pt x="834" y="315"/>
                    </a:cubicBezTo>
                    <a:moveTo>
                      <a:pt x="570" y="234"/>
                    </a:moveTo>
                    <a:cubicBezTo>
                      <a:pt x="559" y="221"/>
                      <a:pt x="550" y="207"/>
                      <a:pt x="541" y="194"/>
                    </a:cubicBezTo>
                    <a:cubicBezTo>
                      <a:pt x="506" y="140"/>
                      <a:pt x="488" y="84"/>
                      <a:pt x="450" y="30"/>
                    </a:cubicBezTo>
                    <a:cubicBezTo>
                      <a:pt x="494" y="20"/>
                      <a:pt x="539" y="12"/>
                      <a:pt x="585" y="6"/>
                    </a:cubicBezTo>
                    <a:cubicBezTo>
                      <a:pt x="607" y="3"/>
                      <a:pt x="630" y="2"/>
                      <a:pt x="652" y="1"/>
                    </a:cubicBezTo>
                    <a:cubicBezTo>
                      <a:pt x="664" y="27"/>
                      <a:pt x="691" y="53"/>
                      <a:pt x="711" y="77"/>
                    </a:cubicBezTo>
                    <a:cubicBezTo>
                      <a:pt x="724" y="91"/>
                      <a:pt x="739" y="105"/>
                      <a:pt x="758" y="117"/>
                    </a:cubicBezTo>
                    <a:cubicBezTo>
                      <a:pt x="740" y="115"/>
                      <a:pt x="724" y="114"/>
                      <a:pt x="709" y="114"/>
                    </a:cubicBezTo>
                    <a:cubicBezTo>
                      <a:pt x="596" y="114"/>
                      <a:pt x="548" y="176"/>
                      <a:pt x="570" y="234"/>
                    </a:cubicBezTo>
                    <a:close/>
                  </a:path>
                </a:pathLst>
              </a:custGeom>
              <a:solidFill>
                <a:srgbClr val="B66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" name="Freeform 1133">
                <a:extLst>
                  <a:ext uri="{FF2B5EF4-FFF2-40B4-BE49-F238E27FC236}">
                    <a16:creationId xmlns:a16="http://schemas.microsoft.com/office/drawing/2014/main" id="{6D8EC73E-CCC8-4AAE-97F6-D10A0B1B8F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9181" y="2078038"/>
                <a:ext cx="750888" cy="900113"/>
              </a:xfrm>
              <a:custGeom>
                <a:avLst/>
                <a:gdLst>
                  <a:gd name="T0" fmla="*/ 1142 w 1505"/>
                  <a:gd name="T1" fmla="*/ 1803 h 1803"/>
                  <a:gd name="T2" fmla="*/ 975 w 1505"/>
                  <a:gd name="T3" fmla="*/ 1770 h 1803"/>
                  <a:gd name="T4" fmla="*/ 407 w 1505"/>
                  <a:gd name="T5" fmla="*/ 1641 h 1803"/>
                  <a:gd name="T6" fmla="*/ 0 w 1505"/>
                  <a:gd name="T7" fmla="*/ 1580 h 1803"/>
                  <a:gd name="T8" fmla="*/ 372 w 1505"/>
                  <a:gd name="T9" fmla="*/ 1386 h 1803"/>
                  <a:gd name="T10" fmla="*/ 803 w 1505"/>
                  <a:gd name="T11" fmla="*/ 332 h 1803"/>
                  <a:gd name="T12" fmla="*/ 559 w 1505"/>
                  <a:gd name="T13" fmla="*/ 0 h 1803"/>
                  <a:gd name="T14" fmla="*/ 1195 w 1505"/>
                  <a:gd name="T15" fmla="*/ 94 h 1803"/>
                  <a:gd name="T16" fmla="*/ 1125 w 1505"/>
                  <a:gd name="T17" fmla="*/ 326 h 1803"/>
                  <a:gd name="T18" fmla="*/ 933 w 1505"/>
                  <a:gd name="T19" fmla="*/ 858 h 1803"/>
                  <a:gd name="T20" fmla="*/ 813 w 1505"/>
                  <a:gd name="T21" fmla="*/ 1114 h 1803"/>
                  <a:gd name="T22" fmla="*/ 785 w 1505"/>
                  <a:gd name="T23" fmla="*/ 1180 h 1803"/>
                  <a:gd name="T24" fmla="*/ 783 w 1505"/>
                  <a:gd name="T25" fmla="*/ 1487 h 1803"/>
                  <a:gd name="T26" fmla="*/ 1126 w 1505"/>
                  <a:gd name="T27" fmla="*/ 1592 h 1803"/>
                  <a:gd name="T28" fmla="*/ 1392 w 1505"/>
                  <a:gd name="T29" fmla="*/ 1640 h 1803"/>
                  <a:gd name="T30" fmla="*/ 1394 w 1505"/>
                  <a:gd name="T31" fmla="*/ 1765 h 1803"/>
                  <a:gd name="T32" fmla="*/ 1142 w 1505"/>
                  <a:gd name="T33" fmla="*/ 1803 h 1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05" h="1803">
                    <a:moveTo>
                      <a:pt x="1142" y="1803"/>
                    </a:moveTo>
                    <a:cubicBezTo>
                      <a:pt x="1085" y="1793"/>
                      <a:pt x="1029" y="1782"/>
                      <a:pt x="975" y="1770"/>
                    </a:cubicBezTo>
                    <a:cubicBezTo>
                      <a:pt x="785" y="1729"/>
                      <a:pt x="601" y="1678"/>
                      <a:pt x="407" y="1641"/>
                    </a:cubicBezTo>
                    <a:cubicBezTo>
                      <a:pt x="275" y="1615"/>
                      <a:pt x="138" y="1597"/>
                      <a:pt x="0" y="1580"/>
                    </a:cubicBezTo>
                    <a:cubicBezTo>
                      <a:pt x="137" y="1523"/>
                      <a:pt x="263" y="1459"/>
                      <a:pt x="372" y="1386"/>
                    </a:cubicBezTo>
                    <a:cubicBezTo>
                      <a:pt x="811" y="1092"/>
                      <a:pt x="893" y="694"/>
                      <a:pt x="803" y="332"/>
                    </a:cubicBezTo>
                    <a:cubicBezTo>
                      <a:pt x="773" y="212"/>
                      <a:pt x="693" y="95"/>
                      <a:pt x="559" y="0"/>
                    </a:cubicBezTo>
                    <a:cubicBezTo>
                      <a:pt x="774" y="27"/>
                      <a:pt x="987" y="57"/>
                      <a:pt x="1195" y="94"/>
                    </a:cubicBezTo>
                    <a:cubicBezTo>
                      <a:pt x="1173" y="171"/>
                      <a:pt x="1149" y="249"/>
                      <a:pt x="1125" y="326"/>
                    </a:cubicBezTo>
                    <a:cubicBezTo>
                      <a:pt x="1071" y="505"/>
                      <a:pt x="1010" y="682"/>
                      <a:pt x="933" y="858"/>
                    </a:cubicBezTo>
                    <a:cubicBezTo>
                      <a:pt x="896" y="944"/>
                      <a:pt x="854" y="1029"/>
                      <a:pt x="813" y="1114"/>
                    </a:cubicBezTo>
                    <a:cubicBezTo>
                      <a:pt x="803" y="1136"/>
                      <a:pt x="793" y="1158"/>
                      <a:pt x="785" y="1180"/>
                    </a:cubicBezTo>
                    <a:cubicBezTo>
                      <a:pt x="727" y="1281"/>
                      <a:pt x="679" y="1398"/>
                      <a:pt x="783" y="1487"/>
                    </a:cubicBezTo>
                    <a:cubicBezTo>
                      <a:pt x="866" y="1559"/>
                      <a:pt x="982" y="1577"/>
                      <a:pt x="1126" y="1592"/>
                    </a:cubicBezTo>
                    <a:cubicBezTo>
                      <a:pt x="1218" y="1601"/>
                      <a:pt x="1315" y="1609"/>
                      <a:pt x="1392" y="1640"/>
                    </a:cubicBezTo>
                    <a:cubicBezTo>
                      <a:pt x="1478" y="1676"/>
                      <a:pt x="1505" y="1735"/>
                      <a:pt x="1394" y="1765"/>
                    </a:cubicBezTo>
                    <a:cubicBezTo>
                      <a:pt x="1317" y="1786"/>
                      <a:pt x="1230" y="1796"/>
                      <a:pt x="1142" y="1803"/>
                    </a:cubicBezTo>
                    <a:close/>
                  </a:path>
                </a:pathLst>
              </a:custGeom>
              <a:solidFill>
                <a:srgbClr val="CC87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Freeform 1134">
                <a:extLst>
                  <a:ext uri="{FF2B5EF4-FFF2-40B4-BE49-F238E27FC236}">
                    <a16:creationId xmlns:a16="http://schemas.microsoft.com/office/drawing/2014/main" id="{C857A7F2-6E48-4534-AD6B-774DC79370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2194" y="2876550"/>
                <a:ext cx="303213" cy="50800"/>
              </a:xfrm>
              <a:custGeom>
                <a:avLst/>
                <a:gdLst>
                  <a:gd name="T0" fmla="*/ 608 w 608"/>
                  <a:gd name="T1" fmla="*/ 102 h 102"/>
                  <a:gd name="T2" fmla="*/ 0 w 608"/>
                  <a:gd name="T3" fmla="*/ 0 h 102"/>
                  <a:gd name="T4" fmla="*/ 0 w 608"/>
                  <a:gd name="T5" fmla="*/ 0 h 102"/>
                  <a:gd name="T6" fmla="*/ 608 w 608"/>
                  <a:gd name="T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8" h="102">
                    <a:moveTo>
                      <a:pt x="608" y="102"/>
                    </a:moveTo>
                    <a:cubicBezTo>
                      <a:pt x="409" y="56"/>
                      <a:pt x="206" y="25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6" y="25"/>
                      <a:pt x="409" y="56"/>
                      <a:pt x="608" y="102"/>
                    </a:cubicBezTo>
                    <a:close/>
                  </a:path>
                </a:pathLst>
              </a:custGeom>
              <a:solidFill>
                <a:srgbClr val="6F8F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" name="Freeform 1135">
                <a:extLst>
                  <a:ext uri="{FF2B5EF4-FFF2-40B4-BE49-F238E27FC236}">
                    <a16:creationId xmlns:a16="http://schemas.microsoft.com/office/drawing/2014/main" id="{A21BADCA-911A-4DFA-B017-5427298DC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4294" y="2062163"/>
                <a:ext cx="6350" cy="1588"/>
              </a:xfrm>
              <a:custGeom>
                <a:avLst/>
                <a:gdLst>
                  <a:gd name="T0" fmla="*/ 11 w 11"/>
                  <a:gd name="T1" fmla="*/ 1 h 1"/>
                  <a:gd name="T2" fmla="*/ 0 w 11"/>
                  <a:gd name="T3" fmla="*/ 0 h 1"/>
                  <a:gd name="T4" fmla="*/ 11 w 1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1">
                    <a:moveTo>
                      <a:pt x="11" y="1"/>
                    </a:moveTo>
                    <a:cubicBezTo>
                      <a:pt x="7" y="1"/>
                      <a:pt x="3" y="0"/>
                      <a:pt x="0" y="0"/>
                    </a:cubicBezTo>
                    <a:cubicBezTo>
                      <a:pt x="3" y="0"/>
                      <a:pt x="7" y="1"/>
                      <a:pt x="11" y="1"/>
                    </a:cubicBezTo>
                    <a:close/>
                  </a:path>
                </a:pathLst>
              </a:custGeom>
              <a:solidFill>
                <a:srgbClr val="ECD2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" name="Freeform 1137">
                <a:extLst>
                  <a:ext uri="{FF2B5EF4-FFF2-40B4-BE49-F238E27FC236}">
                    <a16:creationId xmlns:a16="http://schemas.microsoft.com/office/drawing/2014/main" id="{5CCA1083-FDFC-4357-AD6E-A4B305FB68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58906" y="2667000"/>
                <a:ext cx="609600" cy="322263"/>
              </a:xfrm>
              <a:custGeom>
                <a:avLst/>
                <a:gdLst>
                  <a:gd name="T0" fmla="*/ 740 w 1222"/>
                  <a:gd name="T1" fmla="*/ 648 h 648"/>
                  <a:gd name="T2" fmla="*/ 463 w 1222"/>
                  <a:gd name="T3" fmla="*/ 623 h 648"/>
                  <a:gd name="T4" fmla="*/ 715 w 1222"/>
                  <a:gd name="T5" fmla="*/ 585 h 648"/>
                  <a:gd name="T6" fmla="*/ 713 w 1222"/>
                  <a:gd name="T7" fmla="*/ 460 h 648"/>
                  <a:gd name="T8" fmla="*/ 447 w 1222"/>
                  <a:gd name="T9" fmla="*/ 412 h 648"/>
                  <a:gd name="T10" fmla="*/ 104 w 1222"/>
                  <a:gd name="T11" fmla="*/ 307 h 648"/>
                  <a:gd name="T12" fmla="*/ 106 w 1222"/>
                  <a:gd name="T13" fmla="*/ 0 h 648"/>
                  <a:gd name="T14" fmla="*/ 87 w 1222"/>
                  <a:gd name="T15" fmla="*/ 179 h 648"/>
                  <a:gd name="T16" fmla="*/ 372 w 1222"/>
                  <a:gd name="T17" fmla="*/ 376 h 648"/>
                  <a:gd name="T18" fmla="*/ 495 w 1222"/>
                  <a:gd name="T19" fmla="*/ 392 h 648"/>
                  <a:gd name="T20" fmla="*/ 545 w 1222"/>
                  <a:gd name="T21" fmla="*/ 389 h 648"/>
                  <a:gd name="T22" fmla="*/ 728 w 1222"/>
                  <a:gd name="T23" fmla="*/ 302 h 648"/>
                  <a:gd name="T24" fmla="*/ 773 w 1222"/>
                  <a:gd name="T25" fmla="*/ 211 h 648"/>
                  <a:gd name="T26" fmla="*/ 805 w 1222"/>
                  <a:gd name="T27" fmla="*/ 148 h 648"/>
                  <a:gd name="T28" fmla="*/ 810 w 1222"/>
                  <a:gd name="T29" fmla="*/ 147 h 648"/>
                  <a:gd name="T30" fmla="*/ 819 w 1222"/>
                  <a:gd name="T31" fmla="*/ 149 h 648"/>
                  <a:gd name="T32" fmla="*/ 1198 w 1222"/>
                  <a:gd name="T33" fmla="*/ 366 h 648"/>
                  <a:gd name="T34" fmla="*/ 1212 w 1222"/>
                  <a:gd name="T35" fmla="*/ 503 h 648"/>
                  <a:gd name="T36" fmla="*/ 1008 w 1222"/>
                  <a:gd name="T37" fmla="*/ 612 h 648"/>
                  <a:gd name="T38" fmla="*/ 942 w 1222"/>
                  <a:gd name="T39" fmla="*/ 629 h 648"/>
                  <a:gd name="T40" fmla="*/ 774 w 1222"/>
                  <a:gd name="T41" fmla="*/ 648 h 648"/>
                  <a:gd name="T42" fmla="*/ 740 w 1222"/>
                  <a:gd name="T43" fmla="*/ 648 h 648"/>
                  <a:gd name="T44" fmla="*/ 481 w 1222"/>
                  <a:gd name="T45" fmla="*/ 369 h 648"/>
                  <a:gd name="T46" fmla="*/ 241 w 1222"/>
                  <a:gd name="T47" fmla="*/ 277 h 648"/>
                  <a:gd name="T48" fmla="*/ 229 w 1222"/>
                  <a:gd name="T49" fmla="*/ 264 h 648"/>
                  <a:gd name="T50" fmla="*/ 525 w 1222"/>
                  <a:gd name="T51" fmla="*/ 115 h 648"/>
                  <a:gd name="T52" fmla="*/ 534 w 1222"/>
                  <a:gd name="T53" fmla="*/ 114 h 648"/>
                  <a:gd name="T54" fmla="*/ 554 w 1222"/>
                  <a:gd name="T55" fmla="*/ 122 h 648"/>
                  <a:gd name="T56" fmla="*/ 540 w 1222"/>
                  <a:gd name="T57" fmla="*/ 152 h 648"/>
                  <a:gd name="T58" fmla="*/ 505 w 1222"/>
                  <a:gd name="T59" fmla="*/ 198 h 648"/>
                  <a:gd name="T60" fmla="*/ 493 w 1222"/>
                  <a:gd name="T61" fmla="*/ 206 h 648"/>
                  <a:gd name="T62" fmla="*/ 491 w 1222"/>
                  <a:gd name="T63" fmla="*/ 211 h 648"/>
                  <a:gd name="T64" fmla="*/ 496 w 1222"/>
                  <a:gd name="T65" fmla="*/ 217 h 648"/>
                  <a:gd name="T66" fmla="*/ 680 w 1222"/>
                  <a:gd name="T67" fmla="*/ 277 h 648"/>
                  <a:gd name="T68" fmla="*/ 481 w 1222"/>
                  <a:gd name="T69" fmla="*/ 369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22" h="648">
                    <a:moveTo>
                      <a:pt x="740" y="648"/>
                    </a:moveTo>
                    <a:cubicBezTo>
                      <a:pt x="648" y="648"/>
                      <a:pt x="554" y="638"/>
                      <a:pt x="463" y="623"/>
                    </a:cubicBezTo>
                    <a:cubicBezTo>
                      <a:pt x="551" y="616"/>
                      <a:pt x="638" y="606"/>
                      <a:pt x="715" y="585"/>
                    </a:cubicBezTo>
                    <a:cubicBezTo>
                      <a:pt x="826" y="555"/>
                      <a:pt x="799" y="496"/>
                      <a:pt x="713" y="460"/>
                    </a:cubicBezTo>
                    <a:cubicBezTo>
                      <a:pt x="636" y="429"/>
                      <a:pt x="539" y="421"/>
                      <a:pt x="447" y="412"/>
                    </a:cubicBezTo>
                    <a:cubicBezTo>
                      <a:pt x="303" y="397"/>
                      <a:pt x="187" y="379"/>
                      <a:pt x="104" y="307"/>
                    </a:cubicBezTo>
                    <a:cubicBezTo>
                      <a:pt x="0" y="218"/>
                      <a:pt x="48" y="101"/>
                      <a:pt x="106" y="0"/>
                    </a:cubicBezTo>
                    <a:cubicBezTo>
                      <a:pt x="84" y="59"/>
                      <a:pt x="73" y="118"/>
                      <a:pt x="87" y="179"/>
                    </a:cubicBezTo>
                    <a:cubicBezTo>
                      <a:pt x="110" y="274"/>
                      <a:pt x="217" y="347"/>
                      <a:pt x="372" y="376"/>
                    </a:cubicBezTo>
                    <a:cubicBezTo>
                      <a:pt x="410" y="386"/>
                      <a:pt x="453" y="392"/>
                      <a:pt x="495" y="392"/>
                    </a:cubicBezTo>
                    <a:cubicBezTo>
                      <a:pt x="512" y="392"/>
                      <a:pt x="529" y="391"/>
                      <a:pt x="545" y="389"/>
                    </a:cubicBezTo>
                    <a:cubicBezTo>
                      <a:pt x="629" y="384"/>
                      <a:pt x="713" y="347"/>
                      <a:pt x="728" y="302"/>
                    </a:cubicBezTo>
                    <a:cubicBezTo>
                      <a:pt x="751" y="273"/>
                      <a:pt x="759" y="240"/>
                      <a:pt x="773" y="211"/>
                    </a:cubicBezTo>
                    <a:cubicBezTo>
                      <a:pt x="782" y="190"/>
                      <a:pt x="793" y="169"/>
                      <a:pt x="805" y="148"/>
                    </a:cubicBezTo>
                    <a:cubicBezTo>
                      <a:pt x="807" y="148"/>
                      <a:pt x="808" y="147"/>
                      <a:pt x="810" y="147"/>
                    </a:cubicBezTo>
                    <a:cubicBezTo>
                      <a:pt x="813" y="147"/>
                      <a:pt x="816" y="148"/>
                      <a:pt x="819" y="149"/>
                    </a:cubicBezTo>
                    <a:cubicBezTo>
                      <a:pt x="1012" y="163"/>
                      <a:pt x="1153" y="267"/>
                      <a:pt x="1198" y="366"/>
                    </a:cubicBezTo>
                    <a:cubicBezTo>
                      <a:pt x="1218" y="412"/>
                      <a:pt x="1222" y="458"/>
                      <a:pt x="1212" y="503"/>
                    </a:cubicBezTo>
                    <a:cubicBezTo>
                      <a:pt x="1164" y="548"/>
                      <a:pt x="1095" y="586"/>
                      <a:pt x="1008" y="612"/>
                    </a:cubicBezTo>
                    <a:cubicBezTo>
                      <a:pt x="986" y="619"/>
                      <a:pt x="964" y="624"/>
                      <a:pt x="942" y="629"/>
                    </a:cubicBezTo>
                    <a:cubicBezTo>
                      <a:pt x="886" y="636"/>
                      <a:pt x="830" y="642"/>
                      <a:pt x="774" y="648"/>
                    </a:cubicBezTo>
                    <a:cubicBezTo>
                      <a:pt x="763" y="648"/>
                      <a:pt x="751" y="648"/>
                      <a:pt x="740" y="648"/>
                    </a:cubicBezTo>
                    <a:moveTo>
                      <a:pt x="481" y="369"/>
                    </a:moveTo>
                    <a:cubicBezTo>
                      <a:pt x="383" y="362"/>
                      <a:pt x="289" y="321"/>
                      <a:pt x="241" y="277"/>
                    </a:cubicBezTo>
                    <a:cubicBezTo>
                      <a:pt x="236" y="273"/>
                      <a:pt x="232" y="268"/>
                      <a:pt x="229" y="264"/>
                    </a:cubicBezTo>
                    <a:cubicBezTo>
                      <a:pt x="276" y="203"/>
                      <a:pt x="434" y="139"/>
                      <a:pt x="525" y="115"/>
                    </a:cubicBezTo>
                    <a:cubicBezTo>
                      <a:pt x="528" y="114"/>
                      <a:pt x="531" y="114"/>
                      <a:pt x="534" y="114"/>
                    </a:cubicBezTo>
                    <a:cubicBezTo>
                      <a:pt x="544" y="114"/>
                      <a:pt x="552" y="117"/>
                      <a:pt x="554" y="122"/>
                    </a:cubicBezTo>
                    <a:cubicBezTo>
                      <a:pt x="549" y="131"/>
                      <a:pt x="545" y="142"/>
                      <a:pt x="540" y="152"/>
                    </a:cubicBezTo>
                    <a:cubicBezTo>
                      <a:pt x="530" y="168"/>
                      <a:pt x="519" y="184"/>
                      <a:pt x="505" y="198"/>
                    </a:cubicBezTo>
                    <a:cubicBezTo>
                      <a:pt x="501" y="201"/>
                      <a:pt x="497" y="204"/>
                      <a:pt x="493" y="206"/>
                    </a:cubicBezTo>
                    <a:cubicBezTo>
                      <a:pt x="491" y="207"/>
                      <a:pt x="490" y="209"/>
                      <a:pt x="491" y="211"/>
                    </a:cubicBezTo>
                    <a:cubicBezTo>
                      <a:pt x="488" y="213"/>
                      <a:pt x="490" y="217"/>
                      <a:pt x="496" y="217"/>
                    </a:cubicBezTo>
                    <a:cubicBezTo>
                      <a:pt x="572" y="217"/>
                      <a:pt x="658" y="234"/>
                      <a:pt x="680" y="277"/>
                    </a:cubicBezTo>
                    <a:cubicBezTo>
                      <a:pt x="709" y="335"/>
                      <a:pt x="563" y="366"/>
                      <a:pt x="481" y="369"/>
                    </a:cubicBezTo>
                  </a:path>
                </a:pathLst>
              </a:custGeom>
              <a:solidFill>
                <a:srgbClr val="C172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" name="Freeform 1138">
                <a:extLst>
                  <a:ext uri="{FF2B5EF4-FFF2-40B4-BE49-F238E27FC236}">
                    <a16:creationId xmlns:a16="http://schemas.microsoft.com/office/drawing/2014/main" id="{5EC0623D-041B-4C0C-9895-F198605437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28794" y="1922463"/>
                <a:ext cx="4763" cy="1588"/>
              </a:xfrm>
              <a:custGeom>
                <a:avLst/>
                <a:gdLst>
                  <a:gd name="T0" fmla="*/ 0 w 9"/>
                  <a:gd name="T1" fmla="*/ 4 h 4"/>
                  <a:gd name="T2" fmla="*/ 9 w 9"/>
                  <a:gd name="T3" fmla="*/ 0 h 4"/>
                  <a:gd name="T4" fmla="*/ 0 w 9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4">
                    <a:moveTo>
                      <a:pt x="0" y="4"/>
                    </a:moveTo>
                    <a:cubicBezTo>
                      <a:pt x="3" y="3"/>
                      <a:pt x="6" y="1"/>
                      <a:pt x="9" y="0"/>
                    </a:cubicBezTo>
                    <a:cubicBezTo>
                      <a:pt x="6" y="1"/>
                      <a:pt x="3" y="3"/>
                      <a:pt x="0" y="4"/>
                    </a:cubicBezTo>
                    <a:close/>
                  </a:path>
                </a:pathLst>
              </a:custGeom>
              <a:solidFill>
                <a:srgbClr val="868F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8" name="Freeform 1139">
                <a:extLst>
                  <a:ext uri="{FF2B5EF4-FFF2-40B4-BE49-F238E27FC236}">
                    <a16:creationId xmlns:a16="http://schemas.microsoft.com/office/drawing/2014/main" id="{CD9F2AE9-FB2B-4D86-8607-191236AAD4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47806" y="2684463"/>
                <a:ext cx="558800" cy="233363"/>
              </a:xfrm>
              <a:custGeom>
                <a:avLst/>
                <a:gdLst>
                  <a:gd name="T0" fmla="*/ 1031 w 1118"/>
                  <a:gd name="T1" fmla="*/ 467 h 467"/>
                  <a:gd name="T2" fmla="*/ 1017 w 1118"/>
                  <a:gd name="T3" fmla="*/ 330 h 467"/>
                  <a:gd name="T4" fmla="*/ 638 w 1118"/>
                  <a:gd name="T5" fmla="*/ 113 h 467"/>
                  <a:gd name="T6" fmla="*/ 629 w 1118"/>
                  <a:gd name="T7" fmla="*/ 111 h 467"/>
                  <a:gd name="T8" fmla="*/ 624 w 1118"/>
                  <a:gd name="T9" fmla="*/ 112 h 467"/>
                  <a:gd name="T10" fmla="*/ 679 w 1118"/>
                  <a:gd name="T11" fmla="*/ 5 h 467"/>
                  <a:gd name="T12" fmla="*/ 982 w 1118"/>
                  <a:gd name="T13" fmla="*/ 89 h 467"/>
                  <a:gd name="T14" fmla="*/ 1102 w 1118"/>
                  <a:gd name="T15" fmla="*/ 347 h 467"/>
                  <a:gd name="T16" fmla="*/ 1031 w 1118"/>
                  <a:gd name="T17" fmla="*/ 467 h 467"/>
                  <a:gd name="T18" fmla="*/ 48 w 1118"/>
                  <a:gd name="T19" fmla="*/ 228 h 467"/>
                  <a:gd name="T20" fmla="*/ 159 w 1118"/>
                  <a:gd name="T21" fmla="*/ 68 h 467"/>
                  <a:gd name="T22" fmla="*/ 423 w 1118"/>
                  <a:gd name="T23" fmla="*/ 7 h 467"/>
                  <a:gd name="T24" fmla="*/ 378 w 1118"/>
                  <a:gd name="T25" fmla="*/ 77 h 467"/>
                  <a:gd name="T26" fmla="*/ 373 w 1118"/>
                  <a:gd name="T27" fmla="*/ 86 h 467"/>
                  <a:gd name="T28" fmla="*/ 353 w 1118"/>
                  <a:gd name="T29" fmla="*/ 78 h 467"/>
                  <a:gd name="T30" fmla="*/ 344 w 1118"/>
                  <a:gd name="T31" fmla="*/ 79 h 467"/>
                  <a:gd name="T32" fmla="*/ 48 w 1118"/>
                  <a:gd name="T33" fmla="*/ 228 h 467"/>
                  <a:gd name="T34" fmla="*/ 535 w 1118"/>
                  <a:gd name="T35" fmla="*/ 216 h 467"/>
                  <a:gd name="T36" fmla="*/ 371 w 1118"/>
                  <a:gd name="T37" fmla="*/ 169 h 467"/>
                  <a:gd name="T38" fmla="*/ 349 w 1118"/>
                  <a:gd name="T39" fmla="*/ 170 h 467"/>
                  <a:gd name="T40" fmla="*/ 401 w 1118"/>
                  <a:gd name="T41" fmla="*/ 115 h 467"/>
                  <a:gd name="T42" fmla="*/ 478 w 1118"/>
                  <a:gd name="T43" fmla="*/ 3 h 467"/>
                  <a:gd name="T44" fmla="*/ 567 w 1118"/>
                  <a:gd name="T45" fmla="*/ 0 h 467"/>
                  <a:gd name="T46" fmla="*/ 585 w 1118"/>
                  <a:gd name="T47" fmla="*/ 0 h 467"/>
                  <a:gd name="T48" fmla="*/ 629 w 1118"/>
                  <a:gd name="T49" fmla="*/ 2 h 467"/>
                  <a:gd name="T50" fmla="*/ 535 w 1118"/>
                  <a:gd name="T51" fmla="*/ 216 h 467"/>
                  <a:gd name="T52" fmla="*/ 324 w 1118"/>
                  <a:gd name="T53" fmla="*/ 162 h 467"/>
                  <a:gd name="T54" fmla="*/ 359 w 1118"/>
                  <a:gd name="T55" fmla="*/ 116 h 467"/>
                  <a:gd name="T56" fmla="*/ 324 w 1118"/>
                  <a:gd name="T57" fmla="*/ 162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18" h="467">
                    <a:moveTo>
                      <a:pt x="1031" y="467"/>
                    </a:moveTo>
                    <a:cubicBezTo>
                      <a:pt x="1041" y="422"/>
                      <a:pt x="1037" y="376"/>
                      <a:pt x="1017" y="330"/>
                    </a:cubicBezTo>
                    <a:cubicBezTo>
                      <a:pt x="972" y="231"/>
                      <a:pt x="831" y="127"/>
                      <a:pt x="638" y="113"/>
                    </a:cubicBezTo>
                    <a:cubicBezTo>
                      <a:pt x="635" y="112"/>
                      <a:pt x="632" y="111"/>
                      <a:pt x="629" y="111"/>
                    </a:cubicBezTo>
                    <a:cubicBezTo>
                      <a:pt x="627" y="111"/>
                      <a:pt x="626" y="112"/>
                      <a:pt x="624" y="112"/>
                    </a:cubicBezTo>
                    <a:cubicBezTo>
                      <a:pt x="644" y="76"/>
                      <a:pt x="664" y="41"/>
                      <a:pt x="679" y="5"/>
                    </a:cubicBezTo>
                    <a:cubicBezTo>
                      <a:pt x="793" y="15"/>
                      <a:pt x="904" y="42"/>
                      <a:pt x="982" y="89"/>
                    </a:cubicBezTo>
                    <a:cubicBezTo>
                      <a:pt x="1093" y="154"/>
                      <a:pt x="1118" y="262"/>
                      <a:pt x="1102" y="347"/>
                    </a:cubicBezTo>
                    <a:cubicBezTo>
                      <a:pt x="1094" y="390"/>
                      <a:pt x="1070" y="431"/>
                      <a:pt x="1031" y="467"/>
                    </a:cubicBezTo>
                    <a:moveTo>
                      <a:pt x="48" y="228"/>
                    </a:moveTo>
                    <a:cubicBezTo>
                      <a:pt x="0" y="167"/>
                      <a:pt x="70" y="108"/>
                      <a:pt x="159" y="68"/>
                    </a:cubicBezTo>
                    <a:cubicBezTo>
                      <a:pt x="233" y="35"/>
                      <a:pt x="327" y="16"/>
                      <a:pt x="423" y="7"/>
                    </a:cubicBezTo>
                    <a:cubicBezTo>
                      <a:pt x="404" y="29"/>
                      <a:pt x="392" y="54"/>
                      <a:pt x="378" y="77"/>
                    </a:cubicBezTo>
                    <a:cubicBezTo>
                      <a:pt x="376" y="80"/>
                      <a:pt x="375" y="83"/>
                      <a:pt x="373" y="86"/>
                    </a:cubicBezTo>
                    <a:cubicBezTo>
                      <a:pt x="371" y="81"/>
                      <a:pt x="363" y="78"/>
                      <a:pt x="353" y="78"/>
                    </a:cubicBezTo>
                    <a:cubicBezTo>
                      <a:pt x="350" y="78"/>
                      <a:pt x="347" y="78"/>
                      <a:pt x="344" y="79"/>
                    </a:cubicBezTo>
                    <a:cubicBezTo>
                      <a:pt x="253" y="103"/>
                      <a:pt x="95" y="167"/>
                      <a:pt x="48" y="228"/>
                    </a:cubicBezTo>
                    <a:close/>
                    <a:moveTo>
                      <a:pt x="535" y="216"/>
                    </a:moveTo>
                    <a:cubicBezTo>
                      <a:pt x="505" y="185"/>
                      <a:pt x="437" y="169"/>
                      <a:pt x="371" y="169"/>
                    </a:cubicBezTo>
                    <a:cubicBezTo>
                      <a:pt x="364" y="169"/>
                      <a:pt x="356" y="169"/>
                      <a:pt x="349" y="170"/>
                    </a:cubicBezTo>
                    <a:cubicBezTo>
                      <a:pt x="375" y="155"/>
                      <a:pt x="389" y="132"/>
                      <a:pt x="401" y="115"/>
                    </a:cubicBezTo>
                    <a:cubicBezTo>
                      <a:pt x="430" y="79"/>
                      <a:pt x="454" y="40"/>
                      <a:pt x="478" y="3"/>
                    </a:cubicBezTo>
                    <a:cubicBezTo>
                      <a:pt x="508" y="1"/>
                      <a:pt x="538" y="0"/>
                      <a:pt x="567" y="0"/>
                    </a:cubicBezTo>
                    <a:cubicBezTo>
                      <a:pt x="573" y="0"/>
                      <a:pt x="579" y="0"/>
                      <a:pt x="585" y="0"/>
                    </a:cubicBezTo>
                    <a:cubicBezTo>
                      <a:pt x="600" y="0"/>
                      <a:pt x="615" y="1"/>
                      <a:pt x="629" y="2"/>
                    </a:cubicBezTo>
                    <a:cubicBezTo>
                      <a:pt x="577" y="70"/>
                      <a:pt x="563" y="145"/>
                      <a:pt x="535" y="216"/>
                    </a:cubicBezTo>
                    <a:moveTo>
                      <a:pt x="324" y="162"/>
                    </a:moveTo>
                    <a:cubicBezTo>
                      <a:pt x="338" y="148"/>
                      <a:pt x="349" y="132"/>
                      <a:pt x="359" y="116"/>
                    </a:cubicBezTo>
                    <a:cubicBezTo>
                      <a:pt x="350" y="132"/>
                      <a:pt x="340" y="149"/>
                      <a:pt x="324" y="162"/>
                    </a:cubicBezTo>
                    <a:close/>
                  </a:path>
                </a:pathLst>
              </a:custGeom>
              <a:solidFill>
                <a:srgbClr val="B66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9" name="Freeform 1140">
                <a:extLst>
                  <a:ext uri="{FF2B5EF4-FFF2-40B4-BE49-F238E27FC236}">
                    <a16:creationId xmlns:a16="http://schemas.microsoft.com/office/drawing/2014/main" id="{FC720369-52D6-4B82-B2F4-D05C44E399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05944" y="1930400"/>
                <a:ext cx="4592638" cy="995363"/>
              </a:xfrm>
              <a:custGeom>
                <a:avLst/>
                <a:gdLst>
                  <a:gd name="T0" fmla="*/ 818 w 9205"/>
                  <a:gd name="T1" fmla="*/ 1997 h 1997"/>
                  <a:gd name="T2" fmla="*/ 715 w 9205"/>
                  <a:gd name="T3" fmla="*/ 1978 h 1997"/>
                  <a:gd name="T4" fmla="*/ 2822 w 9205"/>
                  <a:gd name="T5" fmla="*/ 1756 h 1997"/>
                  <a:gd name="T6" fmla="*/ 4284 w 9205"/>
                  <a:gd name="T7" fmla="*/ 1682 h 1997"/>
                  <a:gd name="T8" fmla="*/ 5347 w 9205"/>
                  <a:gd name="T9" fmla="*/ 1663 h 1997"/>
                  <a:gd name="T10" fmla="*/ 5785 w 9205"/>
                  <a:gd name="T11" fmla="*/ 1666 h 1997"/>
                  <a:gd name="T12" fmla="*/ 7247 w 9205"/>
                  <a:gd name="T13" fmla="*/ 1740 h 1997"/>
                  <a:gd name="T14" fmla="*/ 7679 w 9205"/>
                  <a:gd name="T15" fmla="*/ 1776 h 1997"/>
                  <a:gd name="T16" fmla="*/ 8437 w 9205"/>
                  <a:gd name="T17" fmla="*/ 1853 h 1997"/>
                  <a:gd name="T18" fmla="*/ 8646 w 9205"/>
                  <a:gd name="T19" fmla="*/ 1877 h 1997"/>
                  <a:gd name="T20" fmla="*/ 8592 w 9205"/>
                  <a:gd name="T21" fmla="*/ 1899 h 1997"/>
                  <a:gd name="T22" fmla="*/ 8102 w 9205"/>
                  <a:gd name="T23" fmla="*/ 1845 h 1997"/>
                  <a:gd name="T24" fmla="*/ 6694 w 9205"/>
                  <a:gd name="T25" fmla="*/ 1730 h 1997"/>
                  <a:gd name="T26" fmla="*/ 5345 w 9205"/>
                  <a:gd name="T27" fmla="*/ 1691 h 1997"/>
                  <a:gd name="T28" fmla="*/ 5274 w 9205"/>
                  <a:gd name="T29" fmla="*/ 1691 h 1997"/>
                  <a:gd name="T30" fmla="*/ 3775 w 9205"/>
                  <a:gd name="T31" fmla="*/ 1731 h 1997"/>
                  <a:gd name="T32" fmla="*/ 2306 w 9205"/>
                  <a:gd name="T33" fmla="*/ 1822 h 1997"/>
                  <a:gd name="T34" fmla="*/ 818 w 9205"/>
                  <a:gd name="T35" fmla="*/ 1997 h 1997"/>
                  <a:gd name="T36" fmla="*/ 0 w 9205"/>
                  <a:gd name="T37" fmla="*/ 300 h 1997"/>
                  <a:gd name="T38" fmla="*/ 1333 w 9205"/>
                  <a:gd name="T39" fmla="*/ 113 h 1997"/>
                  <a:gd name="T40" fmla="*/ 2677 w 9205"/>
                  <a:gd name="T41" fmla="*/ 30 h 1997"/>
                  <a:gd name="T42" fmla="*/ 3960 w 9205"/>
                  <a:gd name="T43" fmla="*/ 0 h 1997"/>
                  <a:gd name="T44" fmla="*/ 4063 w 9205"/>
                  <a:gd name="T45" fmla="*/ 1 h 1997"/>
                  <a:gd name="T46" fmla="*/ 5557 w 9205"/>
                  <a:gd name="T47" fmla="*/ 26 h 1997"/>
                  <a:gd name="T48" fmla="*/ 7028 w 9205"/>
                  <a:gd name="T49" fmla="*/ 69 h 1997"/>
                  <a:gd name="T50" fmla="*/ 8461 w 9205"/>
                  <a:gd name="T51" fmla="*/ 184 h 1997"/>
                  <a:gd name="T52" fmla="*/ 9177 w 9205"/>
                  <a:gd name="T53" fmla="*/ 266 h 1997"/>
                  <a:gd name="T54" fmla="*/ 9153 w 9205"/>
                  <a:gd name="T55" fmla="*/ 263 h 1997"/>
                  <a:gd name="T56" fmla="*/ 9205 w 9205"/>
                  <a:gd name="T57" fmla="*/ 297 h 1997"/>
                  <a:gd name="T58" fmla="*/ 8563 w 9205"/>
                  <a:gd name="T59" fmla="*/ 224 h 1997"/>
                  <a:gd name="T60" fmla="*/ 7234 w 9205"/>
                  <a:gd name="T61" fmla="*/ 112 h 1997"/>
                  <a:gd name="T62" fmla="*/ 5884 w 9205"/>
                  <a:gd name="T63" fmla="*/ 58 h 1997"/>
                  <a:gd name="T64" fmla="*/ 4543 w 9205"/>
                  <a:gd name="T65" fmla="*/ 35 h 1997"/>
                  <a:gd name="T66" fmla="*/ 4026 w 9205"/>
                  <a:gd name="T67" fmla="*/ 31 h 1997"/>
                  <a:gd name="T68" fmla="*/ 3055 w 9205"/>
                  <a:gd name="T69" fmla="*/ 45 h 1997"/>
                  <a:gd name="T70" fmla="*/ 1577 w 9205"/>
                  <a:gd name="T71" fmla="*/ 118 h 1997"/>
                  <a:gd name="T72" fmla="*/ 365 w 9205"/>
                  <a:gd name="T73" fmla="*/ 268 h 1997"/>
                  <a:gd name="T74" fmla="*/ 486 w 9205"/>
                  <a:gd name="T75" fmla="*/ 221 h 1997"/>
                  <a:gd name="T76" fmla="*/ 0 w 9205"/>
                  <a:gd name="T77" fmla="*/ 300 h 1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205" h="1997">
                    <a:moveTo>
                      <a:pt x="818" y="1997"/>
                    </a:moveTo>
                    <a:cubicBezTo>
                      <a:pt x="784" y="1991"/>
                      <a:pt x="749" y="1985"/>
                      <a:pt x="715" y="1978"/>
                    </a:cubicBezTo>
                    <a:cubicBezTo>
                      <a:pt x="1423" y="1879"/>
                      <a:pt x="2088" y="1810"/>
                      <a:pt x="2822" y="1756"/>
                    </a:cubicBezTo>
                    <a:cubicBezTo>
                      <a:pt x="3306" y="1720"/>
                      <a:pt x="3796" y="1698"/>
                      <a:pt x="4284" y="1682"/>
                    </a:cubicBezTo>
                    <a:cubicBezTo>
                      <a:pt x="4638" y="1670"/>
                      <a:pt x="4992" y="1663"/>
                      <a:pt x="5347" y="1663"/>
                    </a:cubicBezTo>
                    <a:cubicBezTo>
                      <a:pt x="5493" y="1663"/>
                      <a:pt x="5639" y="1664"/>
                      <a:pt x="5785" y="1666"/>
                    </a:cubicBezTo>
                    <a:cubicBezTo>
                      <a:pt x="6275" y="1675"/>
                      <a:pt x="6761" y="1702"/>
                      <a:pt x="7247" y="1740"/>
                    </a:cubicBezTo>
                    <a:cubicBezTo>
                      <a:pt x="7391" y="1751"/>
                      <a:pt x="7536" y="1763"/>
                      <a:pt x="7679" y="1776"/>
                    </a:cubicBezTo>
                    <a:cubicBezTo>
                      <a:pt x="7933" y="1798"/>
                      <a:pt x="8186" y="1823"/>
                      <a:pt x="8437" y="1853"/>
                    </a:cubicBezTo>
                    <a:cubicBezTo>
                      <a:pt x="8507" y="1861"/>
                      <a:pt x="8577" y="1869"/>
                      <a:pt x="8646" y="1877"/>
                    </a:cubicBezTo>
                    <a:cubicBezTo>
                      <a:pt x="8628" y="1884"/>
                      <a:pt x="8610" y="1892"/>
                      <a:pt x="8592" y="1899"/>
                    </a:cubicBezTo>
                    <a:cubicBezTo>
                      <a:pt x="8431" y="1879"/>
                      <a:pt x="8267" y="1863"/>
                      <a:pt x="8102" y="1845"/>
                    </a:cubicBezTo>
                    <a:cubicBezTo>
                      <a:pt x="7636" y="1796"/>
                      <a:pt x="7166" y="1756"/>
                      <a:pt x="6694" y="1730"/>
                    </a:cubicBezTo>
                    <a:cubicBezTo>
                      <a:pt x="6246" y="1705"/>
                      <a:pt x="5795" y="1691"/>
                      <a:pt x="5345" y="1691"/>
                    </a:cubicBezTo>
                    <a:cubicBezTo>
                      <a:pt x="5321" y="1691"/>
                      <a:pt x="5298" y="1691"/>
                      <a:pt x="5274" y="1691"/>
                    </a:cubicBezTo>
                    <a:cubicBezTo>
                      <a:pt x="4774" y="1693"/>
                      <a:pt x="4274" y="1707"/>
                      <a:pt x="3775" y="1731"/>
                    </a:cubicBezTo>
                    <a:cubicBezTo>
                      <a:pt x="3282" y="1753"/>
                      <a:pt x="2796" y="1783"/>
                      <a:pt x="2306" y="1822"/>
                    </a:cubicBezTo>
                    <a:cubicBezTo>
                      <a:pt x="2128" y="1837"/>
                      <a:pt x="1688" y="1868"/>
                      <a:pt x="818" y="1997"/>
                    </a:cubicBezTo>
                    <a:moveTo>
                      <a:pt x="0" y="300"/>
                    </a:moveTo>
                    <a:cubicBezTo>
                      <a:pt x="438" y="226"/>
                      <a:pt x="881" y="158"/>
                      <a:pt x="1333" y="113"/>
                    </a:cubicBezTo>
                    <a:cubicBezTo>
                      <a:pt x="1777" y="70"/>
                      <a:pt x="2227" y="46"/>
                      <a:pt x="2677" y="30"/>
                    </a:cubicBezTo>
                    <a:cubicBezTo>
                      <a:pt x="3104" y="14"/>
                      <a:pt x="3532" y="0"/>
                      <a:pt x="3960" y="0"/>
                    </a:cubicBezTo>
                    <a:cubicBezTo>
                      <a:pt x="3995" y="0"/>
                      <a:pt x="4029" y="0"/>
                      <a:pt x="4063" y="1"/>
                    </a:cubicBezTo>
                    <a:cubicBezTo>
                      <a:pt x="4561" y="3"/>
                      <a:pt x="5059" y="19"/>
                      <a:pt x="5557" y="26"/>
                    </a:cubicBezTo>
                    <a:cubicBezTo>
                      <a:pt x="6050" y="33"/>
                      <a:pt x="6538" y="39"/>
                      <a:pt x="7028" y="69"/>
                    </a:cubicBezTo>
                    <a:cubicBezTo>
                      <a:pt x="7508" y="99"/>
                      <a:pt x="7987" y="135"/>
                      <a:pt x="8461" y="184"/>
                    </a:cubicBezTo>
                    <a:cubicBezTo>
                      <a:pt x="8701" y="208"/>
                      <a:pt x="8939" y="235"/>
                      <a:pt x="9177" y="266"/>
                    </a:cubicBezTo>
                    <a:cubicBezTo>
                      <a:pt x="9169" y="265"/>
                      <a:pt x="9161" y="264"/>
                      <a:pt x="9153" y="263"/>
                    </a:cubicBezTo>
                    <a:cubicBezTo>
                      <a:pt x="9171" y="274"/>
                      <a:pt x="9188" y="285"/>
                      <a:pt x="9205" y="297"/>
                    </a:cubicBezTo>
                    <a:cubicBezTo>
                      <a:pt x="8991" y="270"/>
                      <a:pt x="8776" y="247"/>
                      <a:pt x="8563" y="224"/>
                    </a:cubicBezTo>
                    <a:cubicBezTo>
                      <a:pt x="8123" y="177"/>
                      <a:pt x="7679" y="141"/>
                      <a:pt x="7234" y="112"/>
                    </a:cubicBezTo>
                    <a:cubicBezTo>
                      <a:pt x="6786" y="82"/>
                      <a:pt x="6335" y="59"/>
                      <a:pt x="5884" y="58"/>
                    </a:cubicBezTo>
                    <a:cubicBezTo>
                      <a:pt x="5436" y="57"/>
                      <a:pt x="4989" y="43"/>
                      <a:pt x="4543" y="35"/>
                    </a:cubicBezTo>
                    <a:cubicBezTo>
                      <a:pt x="4370" y="32"/>
                      <a:pt x="4198" y="31"/>
                      <a:pt x="4026" y="31"/>
                    </a:cubicBezTo>
                    <a:cubicBezTo>
                      <a:pt x="3702" y="31"/>
                      <a:pt x="3379" y="36"/>
                      <a:pt x="3055" y="45"/>
                    </a:cubicBezTo>
                    <a:cubicBezTo>
                      <a:pt x="2561" y="60"/>
                      <a:pt x="2066" y="77"/>
                      <a:pt x="1577" y="118"/>
                    </a:cubicBezTo>
                    <a:cubicBezTo>
                      <a:pt x="1167" y="153"/>
                      <a:pt x="763" y="206"/>
                      <a:pt x="365" y="268"/>
                    </a:cubicBezTo>
                    <a:cubicBezTo>
                      <a:pt x="405" y="252"/>
                      <a:pt x="446" y="236"/>
                      <a:pt x="486" y="221"/>
                    </a:cubicBezTo>
                    <a:cubicBezTo>
                      <a:pt x="323" y="246"/>
                      <a:pt x="162" y="272"/>
                      <a:pt x="0" y="300"/>
                    </a:cubicBezTo>
                  </a:path>
                </a:pathLst>
              </a:custGeom>
              <a:solidFill>
                <a:srgbClr val="8C5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0" name="Freeform 1141">
                <a:extLst>
                  <a:ext uri="{FF2B5EF4-FFF2-40B4-BE49-F238E27FC236}">
                    <a16:creationId xmlns:a16="http://schemas.microsoft.com/office/drawing/2014/main" id="{84E30CD0-4DD6-499A-9384-1CF5A33CAA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37619" y="2039938"/>
                <a:ext cx="976313" cy="979488"/>
              </a:xfrm>
              <a:custGeom>
                <a:avLst/>
                <a:gdLst>
                  <a:gd name="T0" fmla="*/ 589 w 1958"/>
                  <a:gd name="T1" fmla="*/ 1963 h 1963"/>
                  <a:gd name="T2" fmla="*/ 759 w 1958"/>
                  <a:gd name="T3" fmla="*/ 1938 h 1963"/>
                  <a:gd name="T4" fmla="*/ 1725 w 1958"/>
                  <a:gd name="T5" fmla="*/ 1775 h 1963"/>
                  <a:gd name="T6" fmla="*/ 1855 w 1958"/>
                  <a:gd name="T7" fmla="*/ 1757 h 1963"/>
                  <a:gd name="T8" fmla="*/ 1958 w 1958"/>
                  <a:gd name="T9" fmla="*/ 1776 h 1963"/>
                  <a:gd name="T10" fmla="*/ 890 w 1958"/>
                  <a:gd name="T11" fmla="*/ 1949 h 1963"/>
                  <a:gd name="T12" fmla="*/ 589 w 1958"/>
                  <a:gd name="T13" fmla="*/ 1963 h 1963"/>
                  <a:gd name="T14" fmla="*/ 0 w 1958"/>
                  <a:gd name="T15" fmla="*/ 296 h 1963"/>
                  <a:gd name="T16" fmla="*/ 529 w 1958"/>
                  <a:gd name="T17" fmla="*/ 177 h 1963"/>
                  <a:gd name="T18" fmla="*/ 1140 w 1958"/>
                  <a:gd name="T19" fmla="*/ 79 h 1963"/>
                  <a:gd name="T20" fmla="*/ 1140 w 1958"/>
                  <a:gd name="T21" fmla="*/ 79 h 1963"/>
                  <a:gd name="T22" fmla="*/ 1626 w 1958"/>
                  <a:gd name="T23" fmla="*/ 0 h 1963"/>
                  <a:gd name="T24" fmla="*/ 1505 w 1958"/>
                  <a:gd name="T25" fmla="*/ 47 h 1963"/>
                  <a:gd name="T26" fmla="*/ 1294 w 1958"/>
                  <a:gd name="T27" fmla="*/ 81 h 1963"/>
                  <a:gd name="T28" fmla="*/ 617 w 1958"/>
                  <a:gd name="T29" fmla="*/ 191 h 1963"/>
                  <a:gd name="T30" fmla="*/ 99 w 1958"/>
                  <a:gd name="T31" fmla="*/ 288 h 1963"/>
                  <a:gd name="T32" fmla="*/ 91 w 1958"/>
                  <a:gd name="T33" fmla="*/ 267 h 1963"/>
                  <a:gd name="T34" fmla="*/ 0 w 1958"/>
                  <a:gd name="T35" fmla="*/ 296 h 1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58" h="1963">
                    <a:moveTo>
                      <a:pt x="589" y="1963"/>
                    </a:moveTo>
                    <a:cubicBezTo>
                      <a:pt x="646" y="1955"/>
                      <a:pt x="702" y="1946"/>
                      <a:pt x="759" y="1938"/>
                    </a:cubicBezTo>
                    <a:cubicBezTo>
                      <a:pt x="1060" y="1894"/>
                      <a:pt x="1422" y="1819"/>
                      <a:pt x="1725" y="1775"/>
                    </a:cubicBezTo>
                    <a:cubicBezTo>
                      <a:pt x="1768" y="1769"/>
                      <a:pt x="1812" y="1763"/>
                      <a:pt x="1855" y="1757"/>
                    </a:cubicBezTo>
                    <a:cubicBezTo>
                      <a:pt x="1889" y="1764"/>
                      <a:pt x="1924" y="1770"/>
                      <a:pt x="1958" y="1776"/>
                    </a:cubicBezTo>
                    <a:cubicBezTo>
                      <a:pt x="1656" y="1821"/>
                      <a:pt x="1302" y="1877"/>
                      <a:pt x="890" y="1949"/>
                    </a:cubicBezTo>
                    <a:cubicBezTo>
                      <a:pt x="790" y="1956"/>
                      <a:pt x="690" y="1961"/>
                      <a:pt x="589" y="1963"/>
                    </a:cubicBezTo>
                    <a:moveTo>
                      <a:pt x="0" y="296"/>
                    </a:moveTo>
                    <a:cubicBezTo>
                      <a:pt x="161" y="237"/>
                      <a:pt x="343" y="204"/>
                      <a:pt x="529" y="177"/>
                    </a:cubicBezTo>
                    <a:cubicBezTo>
                      <a:pt x="735" y="146"/>
                      <a:pt x="937" y="113"/>
                      <a:pt x="1140" y="79"/>
                    </a:cubicBezTo>
                    <a:lnTo>
                      <a:pt x="1140" y="79"/>
                    </a:lnTo>
                    <a:cubicBezTo>
                      <a:pt x="1302" y="51"/>
                      <a:pt x="1463" y="25"/>
                      <a:pt x="1626" y="0"/>
                    </a:cubicBezTo>
                    <a:cubicBezTo>
                      <a:pt x="1586" y="15"/>
                      <a:pt x="1545" y="31"/>
                      <a:pt x="1505" y="47"/>
                    </a:cubicBezTo>
                    <a:cubicBezTo>
                      <a:pt x="1434" y="58"/>
                      <a:pt x="1364" y="69"/>
                      <a:pt x="1294" y="81"/>
                    </a:cubicBezTo>
                    <a:cubicBezTo>
                      <a:pt x="1068" y="118"/>
                      <a:pt x="845" y="159"/>
                      <a:pt x="617" y="191"/>
                    </a:cubicBezTo>
                    <a:cubicBezTo>
                      <a:pt x="441" y="216"/>
                      <a:pt x="262" y="243"/>
                      <a:pt x="99" y="288"/>
                    </a:cubicBezTo>
                    <a:cubicBezTo>
                      <a:pt x="96" y="281"/>
                      <a:pt x="93" y="274"/>
                      <a:pt x="91" y="267"/>
                    </a:cubicBezTo>
                    <a:cubicBezTo>
                      <a:pt x="60" y="276"/>
                      <a:pt x="29" y="286"/>
                      <a:pt x="0" y="296"/>
                    </a:cubicBezTo>
                  </a:path>
                </a:pathLst>
              </a:custGeom>
              <a:solidFill>
                <a:srgbClr val="8445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1" name="Freeform 1142">
                <a:extLst>
                  <a:ext uri="{FF2B5EF4-FFF2-40B4-BE49-F238E27FC236}">
                    <a16:creationId xmlns:a16="http://schemas.microsoft.com/office/drawing/2014/main" id="{14F43ADE-949C-4D0C-BC25-0AACEF9D75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77206" y="1908175"/>
                <a:ext cx="1204913" cy="1157288"/>
              </a:xfrm>
              <a:custGeom>
                <a:avLst/>
                <a:gdLst>
                  <a:gd name="T0" fmla="*/ 1433 w 2415"/>
                  <a:gd name="T1" fmla="*/ 2318 h 2318"/>
                  <a:gd name="T2" fmla="*/ 942 w 2415"/>
                  <a:gd name="T3" fmla="*/ 2258 h 2318"/>
                  <a:gd name="T4" fmla="*/ 1432 w 2415"/>
                  <a:gd name="T5" fmla="*/ 2318 h 2318"/>
                  <a:gd name="T6" fmla="*/ 1620 w 2415"/>
                  <a:gd name="T7" fmla="*/ 2313 h 2318"/>
                  <a:gd name="T8" fmla="*/ 1377 w 2415"/>
                  <a:gd name="T9" fmla="*/ 2287 h 2318"/>
                  <a:gd name="T10" fmla="*/ 1456 w 2415"/>
                  <a:gd name="T11" fmla="*/ 2288 h 2318"/>
                  <a:gd name="T12" fmla="*/ 1855 w 2415"/>
                  <a:gd name="T13" fmla="*/ 2263 h 2318"/>
                  <a:gd name="T14" fmla="*/ 2114 w 2415"/>
                  <a:gd name="T15" fmla="*/ 2227 h 2318"/>
                  <a:gd name="T16" fmla="*/ 2415 w 2415"/>
                  <a:gd name="T17" fmla="*/ 2213 h 2318"/>
                  <a:gd name="T18" fmla="*/ 2377 w 2415"/>
                  <a:gd name="T19" fmla="*/ 2220 h 2318"/>
                  <a:gd name="T20" fmla="*/ 1675 w 2415"/>
                  <a:gd name="T21" fmla="*/ 2310 h 2318"/>
                  <a:gd name="T22" fmla="*/ 1433 w 2415"/>
                  <a:gd name="T23" fmla="*/ 2318 h 2318"/>
                  <a:gd name="T24" fmla="*/ 1768 w 2415"/>
                  <a:gd name="T25" fmla="*/ 2047 h 2318"/>
                  <a:gd name="T26" fmla="*/ 1876 w 2415"/>
                  <a:gd name="T27" fmla="*/ 1976 h 2318"/>
                  <a:gd name="T28" fmla="*/ 1907 w 2415"/>
                  <a:gd name="T29" fmla="*/ 1777 h 2318"/>
                  <a:gd name="T30" fmla="*/ 1889 w 2415"/>
                  <a:gd name="T31" fmla="*/ 1675 h 2318"/>
                  <a:gd name="T32" fmla="*/ 1687 w 2415"/>
                  <a:gd name="T33" fmla="*/ 1148 h 2318"/>
                  <a:gd name="T34" fmla="*/ 1496 w 2415"/>
                  <a:gd name="T35" fmla="*/ 633 h 2318"/>
                  <a:gd name="T36" fmla="*/ 1426 w 2415"/>
                  <a:gd name="T37" fmla="*/ 376 h 2318"/>
                  <a:gd name="T38" fmla="*/ 1388 w 2415"/>
                  <a:gd name="T39" fmla="*/ 155 h 2318"/>
                  <a:gd name="T40" fmla="*/ 1222 w 2415"/>
                  <a:gd name="T41" fmla="*/ 76 h 2318"/>
                  <a:gd name="T42" fmla="*/ 928 w 2415"/>
                  <a:gd name="T43" fmla="*/ 27 h 2318"/>
                  <a:gd name="T44" fmla="*/ 474 w 2415"/>
                  <a:gd name="T45" fmla="*/ 108 h 2318"/>
                  <a:gd name="T46" fmla="*/ 39 w 2415"/>
                  <a:gd name="T47" fmla="*/ 505 h 2318"/>
                  <a:gd name="T48" fmla="*/ 39 w 2415"/>
                  <a:gd name="T49" fmla="*/ 505 h 2318"/>
                  <a:gd name="T50" fmla="*/ 39 w 2415"/>
                  <a:gd name="T51" fmla="*/ 505 h 2318"/>
                  <a:gd name="T52" fmla="*/ 39 w 2415"/>
                  <a:gd name="T53" fmla="*/ 505 h 2318"/>
                  <a:gd name="T54" fmla="*/ 39 w 2415"/>
                  <a:gd name="T55" fmla="*/ 505 h 2318"/>
                  <a:gd name="T56" fmla="*/ 414 w 2415"/>
                  <a:gd name="T57" fmla="*/ 1347 h 2318"/>
                  <a:gd name="T58" fmla="*/ 635 w 2415"/>
                  <a:gd name="T59" fmla="*/ 1801 h 2318"/>
                  <a:gd name="T60" fmla="*/ 640 w 2415"/>
                  <a:gd name="T61" fmla="*/ 1813 h 2318"/>
                  <a:gd name="T62" fmla="*/ 606 w 2415"/>
                  <a:gd name="T63" fmla="*/ 1852 h 2318"/>
                  <a:gd name="T64" fmla="*/ 593 w 2415"/>
                  <a:gd name="T65" fmla="*/ 1824 h 2318"/>
                  <a:gd name="T66" fmla="*/ 366 w 2415"/>
                  <a:gd name="T67" fmla="*/ 1355 h 2318"/>
                  <a:gd name="T68" fmla="*/ 2 w 2415"/>
                  <a:gd name="T69" fmla="*/ 510 h 2318"/>
                  <a:gd name="T70" fmla="*/ 0 w 2415"/>
                  <a:gd name="T71" fmla="*/ 496 h 2318"/>
                  <a:gd name="T72" fmla="*/ 38 w 2415"/>
                  <a:gd name="T73" fmla="*/ 411 h 2318"/>
                  <a:gd name="T74" fmla="*/ 68 w 2415"/>
                  <a:gd name="T75" fmla="*/ 352 h 2318"/>
                  <a:gd name="T76" fmla="*/ 174 w 2415"/>
                  <a:gd name="T77" fmla="*/ 239 h 2318"/>
                  <a:gd name="T78" fmla="*/ 502 w 2415"/>
                  <a:gd name="T79" fmla="*/ 65 h 2318"/>
                  <a:gd name="T80" fmla="*/ 700 w 2415"/>
                  <a:gd name="T81" fmla="*/ 18 h 2318"/>
                  <a:gd name="T82" fmla="*/ 913 w 2415"/>
                  <a:gd name="T83" fmla="*/ 0 h 2318"/>
                  <a:gd name="T84" fmla="*/ 1092 w 2415"/>
                  <a:gd name="T85" fmla="*/ 14 h 2318"/>
                  <a:gd name="T86" fmla="*/ 1265 w 2415"/>
                  <a:gd name="T87" fmla="*/ 59 h 2318"/>
                  <a:gd name="T88" fmla="*/ 1374 w 2415"/>
                  <a:gd name="T89" fmla="*/ 105 h 2318"/>
                  <a:gd name="T90" fmla="*/ 1442 w 2415"/>
                  <a:gd name="T91" fmla="*/ 143 h 2318"/>
                  <a:gd name="T92" fmla="*/ 1452 w 2415"/>
                  <a:gd name="T93" fmla="*/ 178 h 2318"/>
                  <a:gd name="T94" fmla="*/ 1452 w 2415"/>
                  <a:gd name="T95" fmla="*/ 187 h 2318"/>
                  <a:gd name="T96" fmla="*/ 1449 w 2415"/>
                  <a:gd name="T97" fmla="*/ 234 h 2318"/>
                  <a:gd name="T98" fmla="*/ 1449 w 2415"/>
                  <a:gd name="T99" fmla="*/ 234 h 2318"/>
                  <a:gd name="T100" fmla="*/ 1449 w 2415"/>
                  <a:gd name="T101" fmla="*/ 234 h 2318"/>
                  <a:gd name="T102" fmla="*/ 1451 w 2415"/>
                  <a:gd name="T103" fmla="*/ 250 h 2318"/>
                  <a:gd name="T104" fmla="*/ 1481 w 2415"/>
                  <a:gd name="T105" fmla="*/ 404 h 2318"/>
                  <a:gd name="T106" fmla="*/ 1525 w 2415"/>
                  <a:gd name="T107" fmla="*/ 560 h 2318"/>
                  <a:gd name="T108" fmla="*/ 1525 w 2415"/>
                  <a:gd name="T109" fmla="*/ 560 h 2318"/>
                  <a:gd name="T110" fmla="*/ 1616 w 2415"/>
                  <a:gd name="T111" fmla="*/ 531 h 2318"/>
                  <a:gd name="T112" fmla="*/ 1624 w 2415"/>
                  <a:gd name="T113" fmla="*/ 552 h 2318"/>
                  <a:gd name="T114" fmla="*/ 1532 w 2415"/>
                  <a:gd name="T115" fmla="*/ 581 h 2318"/>
                  <a:gd name="T116" fmla="*/ 1531 w 2415"/>
                  <a:gd name="T117" fmla="*/ 581 h 2318"/>
                  <a:gd name="T118" fmla="*/ 1566 w 2415"/>
                  <a:gd name="T119" fmla="*/ 688 h 2318"/>
                  <a:gd name="T120" fmla="*/ 1779 w 2415"/>
                  <a:gd name="T121" fmla="*/ 1234 h 2318"/>
                  <a:gd name="T122" fmla="*/ 1956 w 2415"/>
                  <a:gd name="T123" fmla="*/ 1757 h 2318"/>
                  <a:gd name="T124" fmla="*/ 1768 w 2415"/>
                  <a:gd name="T125" fmla="*/ 2047 h 2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415" h="2318">
                    <a:moveTo>
                      <a:pt x="1433" y="2318"/>
                    </a:moveTo>
                    <a:cubicBezTo>
                      <a:pt x="1262" y="2318"/>
                      <a:pt x="1087" y="2303"/>
                      <a:pt x="942" y="2258"/>
                    </a:cubicBezTo>
                    <a:cubicBezTo>
                      <a:pt x="1087" y="2303"/>
                      <a:pt x="1261" y="2318"/>
                      <a:pt x="1432" y="2318"/>
                    </a:cubicBezTo>
                    <a:cubicBezTo>
                      <a:pt x="1496" y="2318"/>
                      <a:pt x="1559" y="2316"/>
                      <a:pt x="1620" y="2313"/>
                    </a:cubicBezTo>
                    <a:cubicBezTo>
                      <a:pt x="1537" y="2309"/>
                      <a:pt x="1455" y="2301"/>
                      <a:pt x="1377" y="2287"/>
                    </a:cubicBezTo>
                    <a:cubicBezTo>
                      <a:pt x="1403" y="2288"/>
                      <a:pt x="1429" y="2288"/>
                      <a:pt x="1456" y="2288"/>
                    </a:cubicBezTo>
                    <a:cubicBezTo>
                      <a:pt x="1589" y="2288"/>
                      <a:pt x="1723" y="2279"/>
                      <a:pt x="1855" y="2263"/>
                    </a:cubicBezTo>
                    <a:cubicBezTo>
                      <a:pt x="1942" y="2253"/>
                      <a:pt x="2028" y="2241"/>
                      <a:pt x="2114" y="2227"/>
                    </a:cubicBezTo>
                    <a:cubicBezTo>
                      <a:pt x="2215" y="2225"/>
                      <a:pt x="2315" y="2220"/>
                      <a:pt x="2415" y="2213"/>
                    </a:cubicBezTo>
                    <a:cubicBezTo>
                      <a:pt x="2402" y="2215"/>
                      <a:pt x="2390" y="2218"/>
                      <a:pt x="2377" y="2220"/>
                    </a:cubicBezTo>
                    <a:cubicBezTo>
                      <a:pt x="2148" y="2260"/>
                      <a:pt x="1914" y="2293"/>
                      <a:pt x="1675" y="2310"/>
                    </a:cubicBezTo>
                    <a:cubicBezTo>
                      <a:pt x="1597" y="2315"/>
                      <a:pt x="1515" y="2318"/>
                      <a:pt x="1433" y="2318"/>
                    </a:cubicBezTo>
                    <a:moveTo>
                      <a:pt x="1768" y="2047"/>
                    </a:moveTo>
                    <a:cubicBezTo>
                      <a:pt x="1811" y="2030"/>
                      <a:pt x="1848" y="2006"/>
                      <a:pt x="1876" y="1976"/>
                    </a:cubicBezTo>
                    <a:cubicBezTo>
                      <a:pt x="1934" y="1914"/>
                      <a:pt x="1942" y="1842"/>
                      <a:pt x="1907" y="1777"/>
                    </a:cubicBezTo>
                    <a:cubicBezTo>
                      <a:pt x="1904" y="1741"/>
                      <a:pt x="1897" y="1707"/>
                      <a:pt x="1889" y="1675"/>
                    </a:cubicBezTo>
                    <a:cubicBezTo>
                      <a:pt x="1846" y="1497"/>
                      <a:pt x="1764" y="1323"/>
                      <a:pt x="1687" y="1148"/>
                    </a:cubicBezTo>
                    <a:cubicBezTo>
                      <a:pt x="1612" y="978"/>
                      <a:pt x="1551" y="806"/>
                      <a:pt x="1496" y="633"/>
                    </a:cubicBezTo>
                    <a:cubicBezTo>
                      <a:pt x="1470" y="548"/>
                      <a:pt x="1444" y="462"/>
                      <a:pt x="1426" y="376"/>
                    </a:cubicBezTo>
                    <a:cubicBezTo>
                      <a:pt x="1417" y="335"/>
                      <a:pt x="1398" y="165"/>
                      <a:pt x="1388" y="155"/>
                    </a:cubicBezTo>
                    <a:cubicBezTo>
                      <a:pt x="1371" y="138"/>
                      <a:pt x="1253" y="89"/>
                      <a:pt x="1222" y="76"/>
                    </a:cubicBezTo>
                    <a:cubicBezTo>
                      <a:pt x="1138" y="41"/>
                      <a:pt x="1035" y="27"/>
                      <a:pt x="928" y="27"/>
                    </a:cubicBezTo>
                    <a:cubicBezTo>
                      <a:pt x="765" y="27"/>
                      <a:pt x="595" y="61"/>
                      <a:pt x="474" y="108"/>
                    </a:cubicBezTo>
                    <a:cubicBezTo>
                      <a:pt x="229" y="203"/>
                      <a:pt x="91" y="347"/>
                      <a:pt x="39" y="505"/>
                    </a:cubicBezTo>
                    <a:lnTo>
                      <a:pt x="39" y="505"/>
                    </a:lnTo>
                    <a:lnTo>
                      <a:pt x="39" y="505"/>
                    </a:lnTo>
                    <a:lnTo>
                      <a:pt x="39" y="505"/>
                    </a:lnTo>
                    <a:lnTo>
                      <a:pt x="39" y="505"/>
                    </a:lnTo>
                    <a:cubicBezTo>
                      <a:pt x="147" y="788"/>
                      <a:pt x="277" y="1068"/>
                      <a:pt x="414" y="1347"/>
                    </a:cubicBezTo>
                    <a:cubicBezTo>
                      <a:pt x="488" y="1498"/>
                      <a:pt x="566" y="1649"/>
                      <a:pt x="635" y="1801"/>
                    </a:cubicBezTo>
                    <a:cubicBezTo>
                      <a:pt x="637" y="1805"/>
                      <a:pt x="638" y="1809"/>
                      <a:pt x="640" y="1813"/>
                    </a:cubicBezTo>
                    <a:cubicBezTo>
                      <a:pt x="627" y="1825"/>
                      <a:pt x="616" y="1838"/>
                      <a:pt x="606" y="1852"/>
                    </a:cubicBezTo>
                    <a:cubicBezTo>
                      <a:pt x="602" y="1842"/>
                      <a:pt x="598" y="1833"/>
                      <a:pt x="593" y="1824"/>
                    </a:cubicBezTo>
                    <a:cubicBezTo>
                      <a:pt x="523" y="1666"/>
                      <a:pt x="442" y="1511"/>
                      <a:pt x="366" y="1355"/>
                    </a:cubicBezTo>
                    <a:cubicBezTo>
                      <a:pt x="291" y="1202"/>
                      <a:pt x="40" y="620"/>
                      <a:pt x="2" y="510"/>
                    </a:cubicBezTo>
                    <a:cubicBezTo>
                      <a:pt x="1" y="506"/>
                      <a:pt x="0" y="501"/>
                      <a:pt x="0" y="496"/>
                    </a:cubicBezTo>
                    <a:cubicBezTo>
                      <a:pt x="0" y="468"/>
                      <a:pt x="25" y="439"/>
                      <a:pt x="38" y="411"/>
                    </a:cubicBezTo>
                    <a:cubicBezTo>
                      <a:pt x="47" y="391"/>
                      <a:pt x="56" y="372"/>
                      <a:pt x="68" y="352"/>
                    </a:cubicBezTo>
                    <a:cubicBezTo>
                      <a:pt x="94" y="313"/>
                      <a:pt x="132" y="275"/>
                      <a:pt x="174" y="239"/>
                    </a:cubicBezTo>
                    <a:cubicBezTo>
                      <a:pt x="257" y="170"/>
                      <a:pt x="370" y="108"/>
                      <a:pt x="502" y="65"/>
                    </a:cubicBezTo>
                    <a:cubicBezTo>
                      <a:pt x="562" y="45"/>
                      <a:pt x="633" y="30"/>
                      <a:pt x="700" y="18"/>
                    </a:cubicBezTo>
                    <a:cubicBezTo>
                      <a:pt x="770" y="6"/>
                      <a:pt x="841" y="0"/>
                      <a:pt x="913" y="0"/>
                    </a:cubicBezTo>
                    <a:cubicBezTo>
                      <a:pt x="973" y="0"/>
                      <a:pt x="1033" y="5"/>
                      <a:pt x="1092" y="14"/>
                    </a:cubicBezTo>
                    <a:cubicBezTo>
                      <a:pt x="1155" y="23"/>
                      <a:pt x="1213" y="39"/>
                      <a:pt x="1265" y="59"/>
                    </a:cubicBezTo>
                    <a:cubicBezTo>
                      <a:pt x="1303" y="73"/>
                      <a:pt x="1343" y="87"/>
                      <a:pt x="1374" y="105"/>
                    </a:cubicBezTo>
                    <a:cubicBezTo>
                      <a:pt x="1392" y="117"/>
                      <a:pt x="1432" y="130"/>
                      <a:pt x="1442" y="143"/>
                    </a:cubicBezTo>
                    <a:cubicBezTo>
                      <a:pt x="1450" y="154"/>
                      <a:pt x="1451" y="167"/>
                      <a:pt x="1452" y="178"/>
                    </a:cubicBezTo>
                    <a:cubicBezTo>
                      <a:pt x="1452" y="181"/>
                      <a:pt x="1452" y="184"/>
                      <a:pt x="1452" y="187"/>
                    </a:cubicBezTo>
                    <a:cubicBezTo>
                      <a:pt x="1452" y="203"/>
                      <a:pt x="1449" y="219"/>
                      <a:pt x="1449" y="234"/>
                    </a:cubicBezTo>
                    <a:lnTo>
                      <a:pt x="1449" y="234"/>
                    </a:lnTo>
                    <a:lnTo>
                      <a:pt x="1449" y="234"/>
                    </a:lnTo>
                    <a:cubicBezTo>
                      <a:pt x="1449" y="240"/>
                      <a:pt x="1450" y="245"/>
                      <a:pt x="1451" y="250"/>
                    </a:cubicBezTo>
                    <a:cubicBezTo>
                      <a:pt x="1460" y="302"/>
                      <a:pt x="1468" y="353"/>
                      <a:pt x="1481" y="404"/>
                    </a:cubicBezTo>
                    <a:cubicBezTo>
                      <a:pt x="1494" y="457"/>
                      <a:pt x="1509" y="509"/>
                      <a:pt x="1525" y="560"/>
                    </a:cubicBezTo>
                    <a:lnTo>
                      <a:pt x="1525" y="560"/>
                    </a:lnTo>
                    <a:cubicBezTo>
                      <a:pt x="1554" y="550"/>
                      <a:pt x="1585" y="540"/>
                      <a:pt x="1616" y="531"/>
                    </a:cubicBezTo>
                    <a:cubicBezTo>
                      <a:pt x="1618" y="538"/>
                      <a:pt x="1621" y="545"/>
                      <a:pt x="1624" y="552"/>
                    </a:cubicBezTo>
                    <a:cubicBezTo>
                      <a:pt x="1593" y="561"/>
                      <a:pt x="1562" y="571"/>
                      <a:pt x="1532" y="581"/>
                    </a:cubicBezTo>
                    <a:lnTo>
                      <a:pt x="1531" y="581"/>
                    </a:lnTo>
                    <a:cubicBezTo>
                      <a:pt x="1542" y="617"/>
                      <a:pt x="1554" y="653"/>
                      <a:pt x="1566" y="688"/>
                    </a:cubicBezTo>
                    <a:cubicBezTo>
                      <a:pt x="1628" y="872"/>
                      <a:pt x="1698" y="1053"/>
                      <a:pt x="1779" y="1234"/>
                    </a:cubicBezTo>
                    <a:cubicBezTo>
                      <a:pt x="1855" y="1405"/>
                      <a:pt x="1939" y="1581"/>
                      <a:pt x="1956" y="1757"/>
                    </a:cubicBezTo>
                    <a:cubicBezTo>
                      <a:pt x="1966" y="1861"/>
                      <a:pt x="1949" y="1990"/>
                      <a:pt x="1768" y="2047"/>
                    </a:cubicBezTo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2" name="Freeform 1143">
                <a:extLst>
                  <a:ext uri="{FF2B5EF4-FFF2-40B4-BE49-F238E27FC236}">
                    <a16:creationId xmlns:a16="http://schemas.microsoft.com/office/drawing/2014/main" id="{293199B6-8953-42E3-8EB2-5C909A697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2169" y="2917825"/>
                <a:ext cx="1588" cy="0"/>
              </a:xfrm>
              <a:custGeom>
                <a:avLst/>
                <a:gdLst>
                  <a:gd name="T0" fmla="*/ 1 w 1"/>
                  <a:gd name="T1" fmla="*/ 3 h 3"/>
                  <a:gd name="T2" fmla="*/ 0 w 1"/>
                  <a:gd name="T3" fmla="*/ 0 h 3"/>
                  <a:gd name="T4" fmla="*/ 1 w 1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3"/>
                    </a:moveTo>
                    <a:cubicBezTo>
                      <a:pt x="1" y="2"/>
                      <a:pt x="1" y="1"/>
                      <a:pt x="0" y="0"/>
                    </a:cubicBezTo>
                    <a:cubicBezTo>
                      <a:pt x="1" y="1"/>
                      <a:pt x="1" y="2"/>
                      <a:pt x="1" y="3"/>
                    </a:cubicBezTo>
                    <a:close/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3" name="Freeform 1144">
                <a:extLst>
                  <a:ext uri="{FF2B5EF4-FFF2-40B4-BE49-F238E27FC236}">
                    <a16:creationId xmlns:a16="http://schemas.microsoft.com/office/drawing/2014/main" id="{766E2134-FCD0-4A27-9BA5-D5E7585654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78831" y="2757488"/>
                <a:ext cx="666750" cy="307975"/>
              </a:xfrm>
              <a:custGeom>
                <a:avLst/>
                <a:gdLst>
                  <a:gd name="T0" fmla="*/ 336 w 1336"/>
                  <a:gd name="T1" fmla="*/ 557 h 617"/>
                  <a:gd name="T2" fmla="*/ 202 w 1336"/>
                  <a:gd name="T3" fmla="*/ 494 h 617"/>
                  <a:gd name="T4" fmla="*/ 188 w 1336"/>
                  <a:gd name="T5" fmla="*/ 491 h 617"/>
                  <a:gd name="T6" fmla="*/ 68 w 1336"/>
                  <a:gd name="T7" fmla="*/ 324 h 617"/>
                  <a:gd name="T8" fmla="*/ 67 w 1336"/>
                  <a:gd name="T9" fmla="*/ 321 h 617"/>
                  <a:gd name="T10" fmla="*/ 34 w 1336"/>
                  <a:gd name="T11" fmla="*/ 112 h 617"/>
                  <a:gd name="T12" fmla="*/ 128 w 1336"/>
                  <a:gd name="T13" fmla="*/ 347 h 617"/>
                  <a:gd name="T14" fmla="*/ 254 w 1336"/>
                  <a:gd name="T15" fmla="*/ 178 h 617"/>
                  <a:gd name="T16" fmla="*/ 384 w 1336"/>
                  <a:gd name="T17" fmla="*/ 103 h 617"/>
                  <a:gd name="T18" fmla="*/ 833 w 1336"/>
                  <a:gd name="T19" fmla="*/ 0 h 617"/>
                  <a:gd name="T20" fmla="*/ 1146 w 1336"/>
                  <a:gd name="T21" fmla="*/ 50 h 617"/>
                  <a:gd name="T22" fmla="*/ 1291 w 1336"/>
                  <a:gd name="T23" fmla="*/ 184 h 617"/>
                  <a:gd name="T24" fmla="*/ 1302 w 1336"/>
                  <a:gd name="T25" fmla="*/ 105 h 617"/>
                  <a:gd name="T26" fmla="*/ 1270 w 1336"/>
                  <a:gd name="T27" fmla="*/ 275 h 617"/>
                  <a:gd name="T28" fmla="*/ 1138 w 1336"/>
                  <a:gd name="T29" fmla="*/ 353 h 617"/>
                  <a:gd name="T30" fmla="*/ 1127 w 1336"/>
                  <a:gd name="T31" fmla="*/ 354 h 617"/>
                  <a:gd name="T32" fmla="*/ 919 w 1336"/>
                  <a:gd name="T33" fmla="*/ 368 h 617"/>
                  <a:gd name="T34" fmla="*/ 910 w 1336"/>
                  <a:gd name="T35" fmla="*/ 373 h 617"/>
                  <a:gd name="T36" fmla="*/ 205 w 1336"/>
                  <a:gd name="T37" fmla="*/ 285 h 617"/>
                  <a:gd name="T38" fmla="*/ 545 w 1336"/>
                  <a:gd name="T39" fmla="*/ 568 h 617"/>
                  <a:gd name="T40" fmla="*/ 1014 w 1336"/>
                  <a:gd name="T41" fmla="*/ 612 h 617"/>
                  <a:gd name="T42" fmla="*/ 891 w 1336"/>
                  <a:gd name="T43" fmla="*/ 158 h 617"/>
                  <a:gd name="T44" fmla="*/ 991 w 1336"/>
                  <a:gd name="T45" fmla="*/ 344 h 617"/>
                  <a:gd name="T46" fmla="*/ 853 w 1336"/>
                  <a:gd name="T47" fmla="*/ 29 h 617"/>
                  <a:gd name="T48" fmla="*/ 966 w 1336"/>
                  <a:gd name="T49" fmla="*/ 171 h 617"/>
                  <a:gd name="T50" fmla="*/ 942 w 1336"/>
                  <a:gd name="T51" fmla="*/ 161 h 617"/>
                  <a:gd name="T52" fmla="*/ 937 w 1336"/>
                  <a:gd name="T53" fmla="*/ 161 h 617"/>
                  <a:gd name="T54" fmla="*/ 809 w 1336"/>
                  <a:gd name="T55" fmla="*/ 30 h 617"/>
                  <a:gd name="T56" fmla="*/ 607 w 1336"/>
                  <a:gd name="T57" fmla="*/ 59 h 617"/>
                  <a:gd name="T58" fmla="*/ 727 w 1336"/>
                  <a:gd name="T59" fmla="*/ 263 h 617"/>
                  <a:gd name="T60" fmla="*/ 915 w 1336"/>
                  <a:gd name="T61" fmla="*/ 146 h 617"/>
                  <a:gd name="T62" fmla="*/ 809 w 1336"/>
                  <a:gd name="T63" fmla="*/ 30 h 6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36" h="617">
                    <a:moveTo>
                      <a:pt x="826" y="617"/>
                    </a:moveTo>
                    <a:cubicBezTo>
                      <a:pt x="655" y="617"/>
                      <a:pt x="481" y="602"/>
                      <a:pt x="336" y="557"/>
                    </a:cubicBezTo>
                    <a:lnTo>
                      <a:pt x="336" y="557"/>
                    </a:lnTo>
                    <a:cubicBezTo>
                      <a:pt x="278" y="539"/>
                      <a:pt x="235" y="518"/>
                      <a:pt x="202" y="494"/>
                    </a:cubicBezTo>
                    <a:cubicBezTo>
                      <a:pt x="201" y="494"/>
                      <a:pt x="199" y="494"/>
                      <a:pt x="198" y="494"/>
                    </a:cubicBezTo>
                    <a:cubicBezTo>
                      <a:pt x="195" y="494"/>
                      <a:pt x="191" y="493"/>
                      <a:pt x="188" y="491"/>
                    </a:cubicBezTo>
                    <a:cubicBezTo>
                      <a:pt x="145" y="460"/>
                      <a:pt x="118" y="427"/>
                      <a:pt x="98" y="392"/>
                    </a:cubicBezTo>
                    <a:cubicBezTo>
                      <a:pt x="86" y="370"/>
                      <a:pt x="77" y="347"/>
                      <a:pt x="68" y="324"/>
                    </a:cubicBezTo>
                    <a:lnTo>
                      <a:pt x="68" y="324"/>
                    </a:lnTo>
                    <a:cubicBezTo>
                      <a:pt x="68" y="323"/>
                      <a:pt x="68" y="322"/>
                      <a:pt x="67" y="321"/>
                    </a:cubicBezTo>
                    <a:cubicBezTo>
                      <a:pt x="47" y="264"/>
                      <a:pt x="25" y="207"/>
                      <a:pt x="0" y="151"/>
                    </a:cubicBezTo>
                    <a:cubicBezTo>
                      <a:pt x="10" y="137"/>
                      <a:pt x="21" y="124"/>
                      <a:pt x="34" y="112"/>
                    </a:cubicBezTo>
                    <a:cubicBezTo>
                      <a:pt x="63" y="176"/>
                      <a:pt x="90" y="239"/>
                      <a:pt x="112" y="304"/>
                    </a:cubicBezTo>
                    <a:cubicBezTo>
                      <a:pt x="117" y="318"/>
                      <a:pt x="123" y="332"/>
                      <a:pt x="128" y="347"/>
                    </a:cubicBezTo>
                    <a:cubicBezTo>
                      <a:pt x="137" y="289"/>
                      <a:pt x="182" y="229"/>
                      <a:pt x="254" y="178"/>
                    </a:cubicBezTo>
                    <a:lnTo>
                      <a:pt x="254" y="178"/>
                    </a:lnTo>
                    <a:cubicBezTo>
                      <a:pt x="273" y="164"/>
                      <a:pt x="294" y="151"/>
                      <a:pt x="316" y="138"/>
                    </a:cubicBezTo>
                    <a:cubicBezTo>
                      <a:pt x="338" y="126"/>
                      <a:pt x="361" y="114"/>
                      <a:pt x="384" y="103"/>
                    </a:cubicBezTo>
                    <a:cubicBezTo>
                      <a:pt x="384" y="103"/>
                      <a:pt x="384" y="103"/>
                      <a:pt x="384" y="103"/>
                    </a:cubicBezTo>
                    <a:cubicBezTo>
                      <a:pt x="510" y="44"/>
                      <a:pt x="666" y="2"/>
                      <a:pt x="833" y="0"/>
                    </a:cubicBezTo>
                    <a:cubicBezTo>
                      <a:pt x="837" y="0"/>
                      <a:pt x="841" y="0"/>
                      <a:pt x="845" y="0"/>
                    </a:cubicBezTo>
                    <a:cubicBezTo>
                      <a:pt x="951" y="0"/>
                      <a:pt x="1062" y="17"/>
                      <a:pt x="1146" y="50"/>
                    </a:cubicBezTo>
                    <a:cubicBezTo>
                      <a:pt x="1146" y="50"/>
                      <a:pt x="1147" y="50"/>
                      <a:pt x="1147" y="50"/>
                    </a:cubicBezTo>
                    <a:cubicBezTo>
                      <a:pt x="1227" y="82"/>
                      <a:pt x="1284" y="126"/>
                      <a:pt x="1291" y="184"/>
                    </a:cubicBezTo>
                    <a:cubicBezTo>
                      <a:pt x="1299" y="158"/>
                      <a:pt x="1302" y="132"/>
                      <a:pt x="1302" y="105"/>
                    </a:cubicBezTo>
                    <a:lnTo>
                      <a:pt x="1302" y="105"/>
                    </a:lnTo>
                    <a:cubicBezTo>
                      <a:pt x="1302" y="96"/>
                      <a:pt x="1302" y="86"/>
                      <a:pt x="1301" y="76"/>
                    </a:cubicBezTo>
                    <a:cubicBezTo>
                      <a:pt x="1336" y="141"/>
                      <a:pt x="1328" y="213"/>
                      <a:pt x="1270" y="275"/>
                    </a:cubicBezTo>
                    <a:cubicBezTo>
                      <a:pt x="1242" y="305"/>
                      <a:pt x="1205" y="329"/>
                      <a:pt x="1162" y="346"/>
                    </a:cubicBezTo>
                    <a:cubicBezTo>
                      <a:pt x="1154" y="349"/>
                      <a:pt x="1146" y="351"/>
                      <a:pt x="1138" y="353"/>
                    </a:cubicBezTo>
                    <a:cubicBezTo>
                      <a:pt x="1135" y="354"/>
                      <a:pt x="1133" y="354"/>
                      <a:pt x="1131" y="354"/>
                    </a:cubicBezTo>
                    <a:cubicBezTo>
                      <a:pt x="1129" y="354"/>
                      <a:pt x="1128" y="354"/>
                      <a:pt x="1127" y="354"/>
                    </a:cubicBezTo>
                    <a:cubicBezTo>
                      <a:pt x="1085" y="366"/>
                      <a:pt x="1039" y="374"/>
                      <a:pt x="990" y="374"/>
                    </a:cubicBezTo>
                    <a:cubicBezTo>
                      <a:pt x="967" y="374"/>
                      <a:pt x="943" y="372"/>
                      <a:pt x="919" y="368"/>
                    </a:cubicBezTo>
                    <a:cubicBezTo>
                      <a:pt x="919" y="371"/>
                      <a:pt x="916" y="373"/>
                      <a:pt x="911" y="373"/>
                    </a:cubicBezTo>
                    <a:cubicBezTo>
                      <a:pt x="911" y="373"/>
                      <a:pt x="910" y="373"/>
                      <a:pt x="910" y="373"/>
                    </a:cubicBezTo>
                    <a:cubicBezTo>
                      <a:pt x="670" y="346"/>
                      <a:pt x="622" y="176"/>
                      <a:pt x="580" y="66"/>
                    </a:cubicBezTo>
                    <a:cubicBezTo>
                      <a:pt x="412" y="111"/>
                      <a:pt x="267" y="191"/>
                      <a:pt x="205" y="285"/>
                    </a:cubicBezTo>
                    <a:cubicBezTo>
                      <a:pt x="170" y="338"/>
                      <a:pt x="157" y="401"/>
                      <a:pt x="210" y="452"/>
                    </a:cubicBezTo>
                    <a:cubicBezTo>
                      <a:pt x="279" y="519"/>
                      <a:pt x="413" y="551"/>
                      <a:pt x="545" y="568"/>
                    </a:cubicBezTo>
                    <a:cubicBezTo>
                      <a:pt x="620" y="578"/>
                      <a:pt x="695" y="584"/>
                      <a:pt x="771" y="586"/>
                    </a:cubicBezTo>
                    <a:cubicBezTo>
                      <a:pt x="849" y="600"/>
                      <a:pt x="931" y="608"/>
                      <a:pt x="1014" y="612"/>
                    </a:cubicBezTo>
                    <a:cubicBezTo>
                      <a:pt x="953" y="615"/>
                      <a:pt x="890" y="617"/>
                      <a:pt x="826" y="617"/>
                    </a:cubicBezTo>
                    <a:moveTo>
                      <a:pt x="891" y="158"/>
                    </a:moveTo>
                    <a:cubicBezTo>
                      <a:pt x="746" y="158"/>
                      <a:pt x="733" y="269"/>
                      <a:pt x="842" y="317"/>
                    </a:cubicBezTo>
                    <a:cubicBezTo>
                      <a:pt x="886" y="336"/>
                      <a:pt x="939" y="344"/>
                      <a:pt x="991" y="344"/>
                    </a:cubicBezTo>
                    <a:cubicBezTo>
                      <a:pt x="1088" y="344"/>
                      <a:pt x="1183" y="314"/>
                      <a:pt x="1218" y="260"/>
                    </a:cubicBezTo>
                    <a:cubicBezTo>
                      <a:pt x="1309" y="122"/>
                      <a:pt x="1081" y="32"/>
                      <a:pt x="853" y="29"/>
                    </a:cubicBezTo>
                    <a:cubicBezTo>
                      <a:pt x="898" y="73"/>
                      <a:pt x="924" y="124"/>
                      <a:pt x="971" y="167"/>
                    </a:cubicBezTo>
                    <a:cubicBezTo>
                      <a:pt x="972" y="169"/>
                      <a:pt x="970" y="171"/>
                      <a:pt x="966" y="171"/>
                    </a:cubicBezTo>
                    <a:cubicBezTo>
                      <a:pt x="966" y="171"/>
                      <a:pt x="965" y="171"/>
                      <a:pt x="964" y="171"/>
                    </a:cubicBezTo>
                    <a:cubicBezTo>
                      <a:pt x="956" y="168"/>
                      <a:pt x="949" y="165"/>
                      <a:pt x="942" y="161"/>
                    </a:cubicBezTo>
                    <a:cubicBezTo>
                      <a:pt x="941" y="162"/>
                      <a:pt x="941" y="162"/>
                      <a:pt x="940" y="162"/>
                    </a:cubicBezTo>
                    <a:cubicBezTo>
                      <a:pt x="939" y="162"/>
                      <a:pt x="938" y="161"/>
                      <a:pt x="937" y="161"/>
                    </a:cubicBezTo>
                    <a:cubicBezTo>
                      <a:pt x="920" y="159"/>
                      <a:pt x="905" y="158"/>
                      <a:pt x="891" y="158"/>
                    </a:cubicBezTo>
                    <a:moveTo>
                      <a:pt x="809" y="30"/>
                    </a:moveTo>
                    <a:cubicBezTo>
                      <a:pt x="787" y="31"/>
                      <a:pt x="764" y="32"/>
                      <a:pt x="742" y="35"/>
                    </a:cubicBezTo>
                    <a:cubicBezTo>
                      <a:pt x="696" y="41"/>
                      <a:pt x="651" y="49"/>
                      <a:pt x="607" y="59"/>
                    </a:cubicBezTo>
                    <a:cubicBezTo>
                      <a:pt x="645" y="113"/>
                      <a:pt x="663" y="169"/>
                      <a:pt x="698" y="223"/>
                    </a:cubicBezTo>
                    <a:cubicBezTo>
                      <a:pt x="707" y="236"/>
                      <a:pt x="716" y="250"/>
                      <a:pt x="727" y="263"/>
                    </a:cubicBezTo>
                    <a:cubicBezTo>
                      <a:pt x="705" y="205"/>
                      <a:pt x="753" y="143"/>
                      <a:pt x="866" y="143"/>
                    </a:cubicBezTo>
                    <a:cubicBezTo>
                      <a:pt x="881" y="143"/>
                      <a:pt x="897" y="144"/>
                      <a:pt x="915" y="146"/>
                    </a:cubicBezTo>
                    <a:cubicBezTo>
                      <a:pt x="896" y="134"/>
                      <a:pt x="881" y="120"/>
                      <a:pt x="868" y="106"/>
                    </a:cubicBezTo>
                    <a:cubicBezTo>
                      <a:pt x="848" y="82"/>
                      <a:pt x="821" y="56"/>
                      <a:pt x="809" y="30"/>
                    </a:cubicBezTo>
                    <a:close/>
                  </a:path>
                </a:pathLst>
              </a:custGeom>
              <a:solidFill>
                <a:srgbClr val="7531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4" name="Freeform 1145">
                <a:extLst>
                  <a:ext uri="{FF2B5EF4-FFF2-40B4-BE49-F238E27FC236}">
                    <a16:creationId xmlns:a16="http://schemas.microsoft.com/office/drawing/2014/main" id="{086A02DD-D8A8-4DF9-A589-18EFAB2EDD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92194" y="1924050"/>
                <a:ext cx="736600" cy="1057275"/>
              </a:xfrm>
              <a:custGeom>
                <a:avLst/>
                <a:gdLst>
                  <a:gd name="T0" fmla="*/ 1065 w 1475"/>
                  <a:gd name="T1" fmla="*/ 2118 h 2118"/>
                  <a:gd name="T2" fmla="*/ 608 w 1475"/>
                  <a:gd name="T3" fmla="*/ 2012 h 2118"/>
                  <a:gd name="T4" fmla="*/ 0 w 1475"/>
                  <a:gd name="T5" fmla="*/ 1910 h 2118"/>
                  <a:gd name="T6" fmla="*/ 54 w 1475"/>
                  <a:gd name="T7" fmla="*/ 1888 h 2118"/>
                  <a:gd name="T8" fmla="*/ 461 w 1475"/>
                  <a:gd name="T9" fmla="*/ 1949 h 2118"/>
                  <a:gd name="T10" fmla="*/ 1029 w 1475"/>
                  <a:gd name="T11" fmla="*/ 2078 h 2118"/>
                  <a:gd name="T12" fmla="*/ 1196 w 1475"/>
                  <a:gd name="T13" fmla="*/ 2111 h 2118"/>
                  <a:gd name="T14" fmla="*/ 1065 w 1475"/>
                  <a:gd name="T15" fmla="*/ 2118 h 2118"/>
                  <a:gd name="T16" fmla="*/ 839 w 1475"/>
                  <a:gd name="T17" fmla="*/ 1488 h 2118"/>
                  <a:gd name="T18" fmla="*/ 867 w 1475"/>
                  <a:gd name="T19" fmla="*/ 1422 h 2118"/>
                  <a:gd name="T20" fmla="*/ 987 w 1475"/>
                  <a:gd name="T21" fmla="*/ 1166 h 2118"/>
                  <a:gd name="T22" fmla="*/ 1179 w 1475"/>
                  <a:gd name="T23" fmla="*/ 634 h 2118"/>
                  <a:gd name="T24" fmla="*/ 1249 w 1475"/>
                  <a:gd name="T25" fmla="*/ 402 h 2118"/>
                  <a:gd name="T26" fmla="*/ 613 w 1475"/>
                  <a:gd name="T27" fmla="*/ 308 h 2118"/>
                  <a:gd name="T28" fmla="*/ 561 w 1475"/>
                  <a:gd name="T29" fmla="*/ 274 h 2118"/>
                  <a:gd name="T30" fmla="*/ 585 w 1475"/>
                  <a:gd name="T31" fmla="*/ 277 h 2118"/>
                  <a:gd name="T32" fmla="*/ 596 w 1475"/>
                  <a:gd name="T33" fmla="*/ 278 h 2118"/>
                  <a:gd name="T34" fmla="*/ 1258 w 1475"/>
                  <a:gd name="T35" fmla="*/ 373 h 2118"/>
                  <a:gd name="T36" fmla="*/ 1324 w 1475"/>
                  <a:gd name="T37" fmla="*/ 89 h 2118"/>
                  <a:gd name="T38" fmla="*/ 1402 w 1475"/>
                  <a:gd name="T39" fmla="*/ 37 h 2118"/>
                  <a:gd name="T40" fmla="*/ 1475 w 1475"/>
                  <a:gd name="T41" fmla="*/ 0 h 2118"/>
                  <a:gd name="T42" fmla="*/ 1418 w 1475"/>
                  <a:gd name="T43" fmla="*/ 28 h 2118"/>
                  <a:gd name="T44" fmla="*/ 1418 w 1475"/>
                  <a:gd name="T45" fmla="*/ 28 h 2118"/>
                  <a:gd name="T46" fmla="*/ 1418 w 1475"/>
                  <a:gd name="T47" fmla="*/ 28 h 2118"/>
                  <a:gd name="T48" fmla="*/ 1422 w 1475"/>
                  <a:gd name="T49" fmla="*/ 50 h 2118"/>
                  <a:gd name="T50" fmla="*/ 1352 w 1475"/>
                  <a:gd name="T51" fmla="*/ 81 h 2118"/>
                  <a:gd name="T52" fmla="*/ 1352 w 1475"/>
                  <a:gd name="T53" fmla="*/ 81 h 2118"/>
                  <a:gd name="T54" fmla="*/ 1352 w 1475"/>
                  <a:gd name="T55" fmla="*/ 81 h 2118"/>
                  <a:gd name="T56" fmla="*/ 1352 w 1475"/>
                  <a:gd name="T57" fmla="*/ 81 h 2118"/>
                  <a:gd name="T58" fmla="*/ 1353 w 1475"/>
                  <a:gd name="T59" fmla="*/ 82 h 2118"/>
                  <a:gd name="T60" fmla="*/ 1359 w 1475"/>
                  <a:gd name="T61" fmla="*/ 143 h 2118"/>
                  <a:gd name="T62" fmla="*/ 1325 w 1475"/>
                  <a:gd name="T63" fmla="*/ 323 h 2118"/>
                  <a:gd name="T64" fmla="*/ 1247 w 1475"/>
                  <a:gd name="T65" fmla="*/ 578 h 2118"/>
                  <a:gd name="T66" fmla="*/ 1102 w 1475"/>
                  <a:gd name="T67" fmla="*/ 1015 h 2118"/>
                  <a:gd name="T68" fmla="*/ 877 w 1475"/>
                  <a:gd name="T69" fmla="*/ 1425 h 2118"/>
                  <a:gd name="T70" fmla="*/ 874 w 1475"/>
                  <a:gd name="T71" fmla="*/ 1431 h 2118"/>
                  <a:gd name="T72" fmla="*/ 873 w 1475"/>
                  <a:gd name="T73" fmla="*/ 1432 h 2118"/>
                  <a:gd name="T74" fmla="*/ 872 w 1475"/>
                  <a:gd name="T75" fmla="*/ 1433 h 2118"/>
                  <a:gd name="T76" fmla="*/ 839 w 1475"/>
                  <a:gd name="T77" fmla="*/ 1488 h 2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5" h="2118">
                    <a:moveTo>
                      <a:pt x="1065" y="2118"/>
                    </a:moveTo>
                    <a:cubicBezTo>
                      <a:pt x="910" y="2087"/>
                      <a:pt x="760" y="2048"/>
                      <a:pt x="608" y="2012"/>
                    </a:cubicBezTo>
                    <a:cubicBezTo>
                      <a:pt x="409" y="1966"/>
                      <a:pt x="206" y="1935"/>
                      <a:pt x="0" y="1910"/>
                    </a:cubicBezTo>
                    <a:cubicBezTo>
                      <a:pt x="18" y="1903"/>
                      <a:pt x="36" y="1895"/>
                      <a:pt x="54" y="1888"/>
                    </a:cubicBezTo>
                    <a:cubicBezTo>
                      <a:pt x="192" y="1905"/>
                      <a:pt x="329" y="1923"/>
                      <a:pt x="461" y="1949"/>
                    </a:cubicBezTo>
                    <a:cubicBezTo>
                      <a:pt x="655" y="1986"/>
                      <a:pt x="839" y="2037"/>
                      <a:pt x="1029" y="2078"/>
                    </a:cubicBezTo>
                    <a:cubicBezTo>
                      <a:pt x="1083" y="2090"/>
                      <a:pt x="1139" y="2101"/>
                      <a:pt x="1196" y="2111"/>
                    </a:cubicBezTo>
                    <a:cubicBezTo>
                      <a:pt x="1153" y="2114"/>
                      <a:pt x="1108" y="2116"/>
                      <a:pt x="1065" y="2118"/>
                    </a:cubicBezTo>
                    <a:moveTo>
                      <a:pt x="839" y="1488"/>
                    </a:moveTo>
                    <a:cubicBezTo>
                      <a:pt x="847" y="1466"/>
                      <a:pt x="857" y="1444"/>
                      <a:pt x="867" y="1422"/>
                    </a:cubicBezTo>
                    <a:cubicBezTo>
                      <a:pt x="908" y="1337"/>
                      <a:pt x="950" y="1252"/>
                      <a:pt x="987" y="1166"/>
                    </a:cubicBezTo>
                    <a:cubicBezTo>
                      <a:pt x="1064" y="990"/>
                      <a:pt x="1125" y="813"/>
                      <a:pt x="1179" y="634"/>
                    </a:cubicBezTo>
                    <a:cubicBezTo>
                      <a:pt x="1203" y="557"/>
                      <a:pt x="1227" y="479"/>
                      <a:pt x="1249" y="402"/>
                    </a:cubicBezTo>
                    <a:cubicBezTo>
                      <a:pt x="1041" y="365"/>
                      <a:pt x="828" y="335"/>
                      <a:pt x="613" y="308"/>
                    </a:cubicBezTo>
                    <a:cubicBezTo>
                      <a:pt x="596" y="296"/>
                      <a:pt x="579" y="285"/>
                      <a:pt x="561" y="274"/>
                    </a:cubicBezTo>
                    <a:cubicBezTo>
                      <a:pt x="569" y="275"/>
                      <a:pt x="577" y="276"/>
                      <a:pt x="585" y="277"/>
                    </a:cubicBezTo>
                    <a:cubicBezTo>
                      <a:pt x="588" y="277"/>
                      <a:pt x="592" y="278"/>
                      <a:pt x="596" y="278"/>
                    </a:cubicBezTo>
                    <a:cubicBezTo>
                      <a:pt x="817" y="307"/>
                      <a:pt x="1041" y="334"/>
                      <a:pt x="1258" y="373"/>
                    </a:cubicBezTo>
                    <a:cubicBezTo>
                      <a:pt x="1284" y="279"/>
                      <a:pt x="1308" y="185"/>
                      <a:pt x="1324" y="89"/>
                    </a:cubicBezTo>
                    <a:cubicBezTo>
                      <a:pt x="1328" y="65"/>
                      <a:pt x="1372" y="53"/>
                      <a:pt x="1402" y="37"/>
                    </a:cubicBezTo>
                    <a:cubicBezTo>
                      <a:pt x="1425" y="24"/>
                      <a:pt x="1450" y="12"/>
                      <a:pt x="1475" y="0"/>
                    </a:cubicBezTo>
                    <a:cubicBezTo>
                      <a:pt x="1455" y="9"/>
                      <a:pt x="1436" y="19"/>
                      <a:pt x="1418" y="28"/>
                    </a:cubicBezTo>
                    <a:lnTo>
                      <a:pt x="1418" y="28"/>
                    </a:lnTo>
                    <a:lnTo>
                      <a:pt x="1418" y="28"/>
                    </a:lnTo>
                    <a:cubicBezTo>
                      <a:pt x="1419" y="36"/>
                      <a:pt x="1421" y="43"/>
                      <a:pt x="1422" y="50"/>
                    </a:cubicBezTo>
                    <a:cubicBezTo>
                      <a:pt x="1399" y="60"/>
                      <a:pt x="1375" y="71"/>
                      <a:pt x="1352" y="81"/>
                    </a:cubicBezTo>
                    <a:lnTo>
                      <a:pt x="1352" y="81"/>
                    </a:lnTo>
                    <a:lnTo>
                      <a:pt x="1352" y="81"/>
                    </a:lnTo>
                    <a:lnTo>
                      <a:pt x="1352" y="81"/>
                    </a:lnTo>
                    <a:lnTo>
                      <a:pt x="1353" y="82"/>
                    </a:lnTo>
                    <a:cubicBezTo>
                      <a:pt x="1357" y="102"/>
                      <a:pt x="1359" y="122"/>
                      <a:pt x="1359" y="143"/>
                    </a:cubicBezTo>
                    <a:cubicBezTo>
                      <a:pt x="1359" y="203"/>
                      <a:pt x="1343" y="264"/>
                      <a:pt x="1325" y="323"/>
                    </a:cubicBezTo>
                    <a:cubicBezTo>
                      <a:pt x="1300" y="408"/>
                      <a:pt x="1273" y="493"/>
                      <a:pt x="1247" y="578"/>
                    </a:cubicBezTo>
                    <a:cubicBezTo>
                      <a:pt x="1203" y="724"/>
                      <a:pt x="1159" y="870"/>
                      <a:pt x="1102" y="1015"/>
                    </a:cubicBezTo>
                    <a:cubicBezTo>
                      <a:pt x="1035" y="1153"/>
                      <a:pt x="960" y="1290"/>
                      <a:pt x="877" y="1425"/>
                    </a:cubicBezTo>
                    <a:cubicBezTo>
                      <a:pt x="876" y="1427"/>
                      <a:pt x="875" y="1429"/>
                      <a:pt x="874" y="1431"/>
                    </a:cubicBezTo>
                    <a:cubicBezTo>
                      <a:pt x="873" y="1431"/>
                      <a:pt x="873" y="1432"/>
                      <a:pt x="873" y="1432"/>
                    </a:cubicBezTo>
                    <a:cubicBezTo>
                      <a:pt x="873" y="1432"/>
                      <a:pt x="872" y="1432"/>
                      <a:pt x="872" y="1433"/>
                    </a:cubicBezTo>
                    <a:cubicBezTo>
                      <a:pt x="862" y="1450"/>
                      <a:pt x="850" y="1469"/>
                      <a:pt x="839" y="1488"/>
                    </a:cubicBezTo>
                  </a:path>
                </a:pathLst>
              </a:custGeom>
              <a:solidFill>
                <a:srgbClr val="8445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5" name="Freeform 1146">
                <a:extLst>
                  <a:ext uri="{FF2B5EF4-FFF2-40B4-BE49-F238E27FC236}">
                    <a16:creationId xmlns:a16="http://schemas.microsoft.com/office/drawing/2014/main" id="{DC275FB9-B9AC-4461-A869-AA26FFCB5F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95419" y="2430463"/>
                <a:ext cx="652463" cy="574675"/>
              </a:xfrm>
              <a:custGeom>
                <a:avLst/>
                <a:gdLst>
                  <a:gd name="T0" fmla="*/ 606 w 1309"/>
                  <a:gd name="T1" fmla="*/ 1151 h 1151"/>
                  <a:gd name="T2" fmla="*/ 594 w 1309"/>
                  <a:gd name="T3" fmla="*/ 1148 h 1151"/>
                  <a:gd name="T4" fmla="*/ 417 w 1309"/>
                  <a:gd name="T5" fmla="*/ 1132 h 1151"/>
                  <a:gd name="T6" fmla="*/ 259 w 1309"/>
                  <a:gd name="T7" fmla="*/ 1103 h 1151"/>
                  <a:gd name="T8" fmla="*/ 390 w 1309"/>
                  <a:gd name="T9" fmla="*/ 1096 h 1151"/>
                  <a:gd name="T10" fmla="*/ 667 w 1309"/>
                  <a:gd name="T11" fmla="*/ 1121 h 1151"/>
                  <a:gd name="T12" fmla="*/ 701 w 1309"/>
                  <a:gd name="T13" fmla="*/ 1121 h 1151"/>
                  <a:gd name="T14" fmla="*/ 869 w 1309"/>
                  <a:gd name="T15" fmla="*/ 1102 h 1151"/>
                  <a:gd name="T16" fmla="*/ 935 w 1309"/>
                  <a:gd name="T17" fmla="*/ 1085 h 1151"/>
                  <a:gd name="T18" fmla="*/ 1139 w 1309"/>
                  <a:gd name="T19" fmla="*/ 976 h 1151"/>
                  <a:gd name="T20" fmla="*/ 1116 w 1309"/>
                  <a:gd name="T21" fmla="*/ 1040 h 1151"/>
                  <a:gd name="T22" fmla="*/ 1097 w 1309"/>
                  <a:gd name="T23" fmla="*/ 1051 h 1151"/>
                  <a:gd name="T24" fmla="*/ 1097 w 1309"/>
                  <a:gd name="T25" fmla="*/ 1051 h 1151"/>
                  <a:gd name="T26" fmla="*/ 1097 w 1309"/>
                  <a:gd name="T27" fmla="*/ 1051 h 1151"/>
                  <a:gd name="T28" fmla="*/ 1097 w 1309"/>
                  <a:gd name="T29" fmla="*/ 1051 h 1151"/>
                  <a:gd name="T30" fmla="*/ 1097 w 1309"/>
                  <a:gd name="T31" fmla="*/ 1051 h 1151"/>
                  <a:gd name="T32" fmla="*/ 1114 w 1309"/>
                  <a:gd name="T33" fmla="*/ 1045 h 1151"/>
                  <a:gd name="T34" fmla="*/ 1087 w 1309"/>
                  <a:gd name="T35" fmla="*/ 1087 h 1151"/>
                  <a:gd name="T36" fmla="*/ 1309 w 1309"/>
                  <a:gd name="T37" fmla="*/ 983 h 1151"/>
                  <a:gd name="T38" fmla="*/ 1273 w 1309"/>
                  <a:gd name="T39" fmla="*/ 1007 h 1151"/>
                  <a:gd name="T40" fmla="*/ 1125 w 1309"/>
                  <a:gd name="T41" fmla="*/ 1075 h 1151"/>
                  <a:gd name="T42" fmla="*/ 1101 w 1309"/>
                  <a:gd name="T43" fmla="*/ 1083 h 1151"/>
                  <a:gd name="T44" fmla="*/ 749 w 1309"/>
                  <a:gd name="T45" fmla="*/ 1145 h 1151"/>
                  <a:gd name="T46" fmla="*/ 733 w 1309"/>
                  <a:gd name="T47" fmla="*/ 1146 h 1151"/>
                  <a:gd name="T48" fmla="*/ 607 w 1309"/>
                  <a:gd name="T49" fmla="*/ 1151 h 1151"/>
                  <a:gd name="T50" fmla="*/ 606 w 1309"/>
                  <a:gd name="T51" fmla="*/ 1151 h 1151"/>
                  <a:gd name="T52" fmla="*/ 422 w 1309"/>
                  <a:gd name="T53" fmla="*/ 865 h 1151"/>
                  <a:gd name="T54" fmla="*/ 299 w 1309"/>
                  <a:gd name="T55" fmla="*/ 849 h 1151"/>
                  <a:gd name="T56" fmla="*/ 14 w 1309"/>
                  <a:gd name="T57" fmla="*/ 652 h 1151"/>
                  <a:gd name="T58" fmla="*/ 33 w 1309"/>
                  <a:gd name="T59" fmla="*/ 473 h 1151"/>
                  <a:gd name="T60" fmla="*/ 66 w 1309"/>
                  <a:gd name="T61" fmla="*/ 418 h 1151"/>
                  <a:gd name="T62" fmla="*/ 32 w 1309"/>
                  <a:gd name="T63" fmla="*/ 550 h 1151"/>
                  <a:gd name="T64" fmla="*/ 145 w 1309"/>
                  <a:gd name="T65" fmla="*/ 757 h 1151"/>
                  <a:gd name="T66" fmla="*/ 156 w 1309"/>
                  <a:gd name="T67" fmla="*/ 737 h 1151"/>
                  <a:gd name="T68" fmla="*/ 168 w 1309"/>
                  <a:gd name="T69" fmla="*/ 750 h 1151"/>
                  <a:gd name="T70" fmla="*/ 408 w 1309"/>
                  <a:gd name="T71" fmla="*/ 842 h 1151"/>
                  <a:gd name="T72" fmla="*/ 607 w 1309"/>
                  <a:gd name="T73" fmla="*/ 750 h 1151"/>
                  <a:gd name="T74" fmla="*/ 423 w 1309"/>
                  <a:gd name="T75" fmla="*/ 690 h 1151"/>
                  <a:gd name="T76" fmla="*/ 418 w 1309"/>
                  <a:gd name="T77" fmla="*/ 684 h 1151"/>
                  <a:gd name="T78" fmla="*/ 420 w 1309"/>
                  <a:gd name="T79" fmla="*/ 679 h 1151"/>
                  <a:gd name="T80" fmla="*/ 432 w 1309"/>
                  <a:gd name="T81" fmla="*/ 671 h 1151"/>
                  <a:gd name="T82" fmla="*/ 418 w 1309"/>
                  <a:gd name="T83" fmla="*/ 684 h 1151"/>
                  <a:gd name="T84" fmla="*/ 446 w 1309"/>
                  <a:gd name="T85" fmla="*/ 683 h 1151"/>
                  <a:gd name="T86" fmla="*/ 635 w 1309"/>
                  <a:gd name="T87" fmla="*/ 758 h 1151"/>
                  <a:gd name="T88" fmla="*/ 710 w 1309"/>
                  <a:gd name="T89" fmla="*/ 640 h 1151"/>
                  <a:gd name="T90" fmla="*/ 715 w 1309"/>
                  <a:gd name="T91" fmla="*/ 620 h 1151"/>
                  <a:gd name="T92" fmla="*/ 716 w 1309"/>
                  <a:gd name="T93" fmla="*/ 620 h 1151"/>
                  <a:gd name="T94" fmla="*/ 731 w 1309"/>
                  <a:gd name="T95" fmla="*/ 621 h 1151"/>
                  <a:gd name="T96" fmla="*/ 732 w 1309"/>
                  <a:gd name="T97" fmla="*/ 621 h 1151"/>
                  <a:gd name="T98" fmla="*/ 700 w 1309"/>
                  <a:gd name="T99" fmla="*/ 684 h 1151"/>
                  <a:gd name="T100" fmla="*/ 655 w 1309"/>
                  <a:gd name="T101" fmla="*/ 775 h 1151"/>
                  <a:gd name="T102" fmla="*/ 472 w 1309"/>
                  <a:gd name="T103" fmla="*/ 862 h 1151"/>
                  <a:gd name="T104" fmla="*/ 422 w 1309"/>
                  <a:gd name="T105" fmla="*/ 865 h 1151"/>
                  <a:gd name="T106" fmla="*/ 467 w 1309"/>
                  <a:gd name="T107" fmla="*/ 625 h 1151"/>
                  <a:gd name="T108" fmla="*/ 481 w 1309"/>
                  <a:gd name="T109" fmla="*/ 595 h 1151"/>
                  <a:gd name="T110" fmla="*/ 481 w 1309"/>
                  <a:gd name="T111" fmla="*/ 600 h 1151"/>
                  <a:gd name="T112" fmla="*/ 467 w 1309"/>
                  <a:gd name="T113" fmla="*/ 625 h 1151"/>
                  <a:gd name="T114" fmla="*/ 68 w 1309"/>
                  <a:gd name="T115" fmla="*/ 416 h 1151"/>
                  <a:gd name="T116" fmla="*/ 71 w 1309"/>
                  <a:gd name="T117" fmla="*/ 410 h 1151"/>
                  <a:gd name="T118" fmla="*/ 296 w 1309"/>
                  <a:gd name="T119" fmla="*/ 0 h 1151"/>
                  <a:gd name="T120" fmla="*/ 296 w 1309"/>
                  <a:gd name="T121" fmla="*/ 0 h 1151"/>
                  <a:gd name="T122" fmla="*/ 71 w 1309"/>
                  <a:gd name="T123" fmla="*/ 410 h 1151"/>
                  <a:gd name="T124" fmla="*/ 68 w 1309"/>
                  <a:gd name="T125" fmla="*/ 416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09" h="1151">
                    <a:moveTo>
                      <a:pt x="606" y="1151"/>
                    </a:moveTo>
                    <a:cubicBezTo>
                      <a:pt x="601" y="1151"/>
                      <a:pt x="597" y="1150"/>
                      <a:pt x="594" y="1148"/>
                    </a:cubicBezTo>
                    <a:cubicBezTo>
                      <a:pt x="535" y="1146"/>
                      <a:pt x="476" y="1141"/>
                      <a:pt x="417" y="1132"/>
                    </a:cubicBezTo>
                    <a:cubicBezTo>
                      <a:pt x="364" y="1123"/>
                      <a:pt x="311" y="1114"/>
                      <a:pt x="259" y="1103"/>
                    </a:cubicBezTo>
                    <a:cubicBezTo>
                      <a:pt x="302" y="1101"/>
                      <a:pt x="347" y="1099"/>
                      <a:pt x="390" y="1096"/>
                    </a:cubicBezTo>
                    <a:cubicBezTo>
                      <a:pt x="481" y="1111"/>
                      <a:pt x="575" y="1121"/>
                      <a:pt x="667" y="1121"/>
                    </a:cubicBezTo>
                    <a:cubicBezTo>
                      <a:pt x="678" y="1121"/>
                      <a:pt x="690" y="1121"/>
                      <a:pt x="701" y="1121"/>
                    </a:cubicBezTo>
                    <a:cubicBezTo>
                      <a:pt x="757" y="1115"/>
                      <a:pt x="813" y="1109"/>
                      <a:pt x="869" y="1102"/>
                    </a:cubicBezTo>
                    <a:cubicBezTo>
                      <a:pt x="891" y="1097"/>
                      <a:pt x="913" y="1092"/>
                      <a:pt x="935" y="1085"/>
                    </a:cubicBezTo>
                    <a:cubicBezTo>
                      <a:pt x="1022" y="1059"/>
                      <a:pt x="1091" y="1021"/>
                      <a:pt x="1139" y="976"/>
                    </a:cubicBezTo>
                    <a:cubicBezTo>
                      <a:pt x="1135" y="997"/>
                      <a:pt x="1127" y="1019"/>
                      <a:pt x="1116" y="1040"/>
                    </a:cubicBezTo>
                    <a:cubicBezTo>
                      <a:pt x="1110" y="1043"/>
                      <a:pt x="1104" y="1047"/>
                      <a:pt x="1097" y="1051"/>
                    </a:cubicBezTo>
                    <a:lnTo>
                      <a:pt x="1097" y="1051"/>
                    </a:lnTo>
                    <a:lnTo>
                      <a:pt x="1097" y="1051"/>
                    </a:lnTo>
                    <a:lnTo>
                      <a:pt x="1097" y="1051"/>
                    </a:lnTo>
                    <a:lnTo>
                      <a:pt x="1097" y="1051"/>
                    </a:lnTo>
                    <a:cubicBezTo>
                      <a:pt x="1103" y="1049"/>
                      <a:pt x="1108" y="1047"/>
                      <a:pt x="1114" y="1045"/>
                    </a:cubicBezTo>
                    <a:cubicBezTo>
                      <a:pt x="1106" y="1059"/>
                      <a:pt x="1097" y="1073"/>
                      <a:pt x="1087" y="1087"/>
                    </a:cubicBezTo>
                    <a:cubicBezTo>
                      <a:pt x="1172" y="1061"/>
                      <a:pt x="1247" y="1028"/>
                      <a:pt x="1309" y="983"/>
                    </a:cubicBezTo>
                    <a:cubicBezTo>
                      <a:pt x="1297" y="991"/>
                      <a:pt x="1286" y="999"/>
                      <a:pt x="1273" y="1007"/>
                    </a:cubicBezTo>
                    <a:cubicBezTo>
                      <a:pt x="1229" y="1034"/>
                      <a:pt x="1179" y="1056"/>
                      <a:pt x="1125" y="1075"/>
                    </a:cubicBezTo>
                    <a:cubicBezTo>
                      <a:pt x="1117" y="1078"/>
                      <a:pt x="1109" y="1080"/>
                      <a:pt x="1101" y="1083"/>
                    </a:cubicBezTo>
                    <a:cubicBezTo>
                      <a:pt x="995" y="1116"/>
                      <a:pt x="874" y="1135"/>
                      <a:pt x="749" y="1145"/>
                    </a:cubicBezTo>
                    <a:cubicBezTo>
                      <a:pt x="744" y="1145"/>
                      <a:pt x="739" y="1146"/>
                      <a:pt x="733" y="1146"/>
                    </a:cubicBezTo>
                    <a:cubicBezTo>
                      <a:pt x="691" y="1149"/>
                      <a:pt x="649" y="1150"/>
                      <a:pt x="607" y="1151"/>
                    </a:cubicBezTo>
                    <a:cubicBezTo>
                      <a:pt x="606" y="1151"/>
                      <a:pt x="606" y="1151"/>
                      <a:pt x="606" y="1151"/>
                    </a:cubicBezTo>
                    <a:moveTo>
                      <a:pt x="422" y="865"/>
                    </a:moveTo>
                    <a:cubicBezTo>
                      <a:pt x="380" y="865"/>
                      <a:pt x="337" y="859"/>
                      <a:pt x="299" y="849"/>
                    </a:cubicBezTo>
                    <a:cubicBezTo>
                      <a:pt x="144" y="820"/>
                      <a:pt x="37" y="747"/>
                      <a:pt x="14" y="652"/>
                    </a:cubicBezTo>
                    <a:cubicBezTo>
                      <a:pt x="0" y="591"/>
                      <a:pt x="11" y="532"/>
                      <a:pt x="33" y="473"/>
                    </a:cubicBezTo>
                    <a:cubicBezTo>
                      <a:pt x="44" y="454"/>
                      <a:pt x="56" y="435"/>
                      <a:pt x="66" y="418"/>
                    </a:cubicBezTo>
                    <a:cubicBezTo>
                      <a:pt x="50" y="461"/>
                      <a:pt x="30" y="504"/>
                      <a:pt x="32" y="550"/>
                    </a:cubicBezTo>
                    <a:cubicBezTo>
                      <a:pt x="36" y="624"/>
                      <a:pt x="66" y="699"/>
                      <a:pt x="145" y="757"/>
                    </a:cubicBezTo>
                    <a:cubicBezTo>
                      <a:pt x="147" y="751"/>
                      <a:pt x="151" y="744"/>
                      <a:pt x="156" y="737"/>
                    </a:cubicBezTo>
                    <a:cubicBezTo>
                      <a:pt x="159" y="741"/>
                      <a:pt x="163" y="746"/>
                      <a:pt x="168" y="750"/>
                    </a:cubicBezTo>
                    <a:cubicBezTo>
                      <a:pt x="216" y="794"/>
                      <a:pt x="310" y="835"/>
                      <a:pt x="408" y="842"/>
                    </a:cubicBezTo>
                    <a:cubicBezTo>
                      <a:pt x="490" y="839"/>
                      <a:pt x="636" y="808"/>
                      <a:pt x="607" y="750"/>
                    </a:cubicBezTo>
                    <a:cubicBezTo>
                      <a:pt x="585" y="707"/>
                      <a:pt x="499" y="690"/>
                      <a:pt x="423" y="690"/>
                    </a:cubicBezTo>
                    <a:cubicBezTo>
                      <a:pt x="417" y="690"/>
                      <a:pt x="415" y="686"/>
                      <a:pt x="418" y="684"/>
                    </a:cubicBezTo>
                    <a:cubicBezTo>
                      <a:pt x="417" y="682"/>
                      <a:pt x="418" y="680"/>
                      <a:pt x="420" y="679"/>
                    </a:cubicBezTo>
                    <a:cubicBezTo>
                      <a:pt x="424" y="677"/>
                      <a:pt x="428" y="674"/>
                      <a:pt x="432" y="671"/>
                    </a:cubicBezTo>
                    <a:cubicBezTo>
                      <a:pt x="428" y="676"/>
                      <a:pt x="423" y="680"/>
                      <a:pt x="418" y="684"/>
                    </a:cubicBezTo>
                    <a:cubicBezTo>
                      <a:pt x="428" y="683"/>
                      <a:pt x="437" y="683"/>
                      <a:pt x="446" y="683"/>
                    </a:cubicBezTo>
                    <a:cubicBezTo>
                      <a:pt x="532" y="683"/>
                      <a:pt x="608" y="713"/>
                      <a:pt x="635" y="758"/>
                    </a:cubicBezTo>
                    <a:cubicBezTo>
                      <a:pt x="662" y="719"/>
                      <a:pt x="687" y="680"/>
                      <a:pt x="710" y="640"/>
                    </a:cubicBezTo>
                    <a:cubicBezTo>
                      <a:pt x="692" y="637"/>
                      <a:pt x="693" y="620"/>
                      <a:pt x="715" y="620"/>
                    </a:cubicBezTo>
                    <a:cubicBezTo>
                      <a:pt x="715" y="620"/>
                      <a:pt x="716" y="620"/>
                      <a:pt x="716" y="620"/>
                    </a:cubicBezTo>
                    <a:cubicBezTo>
                      <a:pt x="721" y="620"/>
                      <a:pt x="726" y="620"/>
                      <a:pt x="731" y="621"/>
                    </a:cubicBezTo>
                    <a:cubicBezTo>
                      <a:pt x="732" y="621"/>
                      <a:pt x="732" y="621"/>
                      <a:pt x="732" y="621"/>
                    </a:cubicBezTo>
                    <a:cubicBezTo>
                      <a:pt x="720" y="642"/>
                      <a:pt x="709" y="663"/>
                      <a:pt x="700" y="684"/>
                    </a:cubicBezTo>
                    <a:cubicBezTo>
                      <a:pt x="686" y="713"/>
                      <a:pt x="678" y="746"/>
                      <a:pt x="655" y="775"/>
                    </a:cubicBezTo>
                    <a:cubicBezTo>
                      <a:pt x="640" y="820"/>
                      <a:pt x="556" y="857"/>
                      <a:pt x="472" y="862"/>
                    </a:cubicBezTo>
                    <a:cubicBezTo>
                      <a:pt x="456" y="864"/>
                      <a:pt x="439" y="865"/>
                      <a:pt x="422" y="865"/>
                    </a:cubicBezTo>
                    <a:moveTo>
                      <a:pt x="467" y="625"/>
                    </a:moveTo>
                    <a:cubicBezTo>
                      <a:pt x="472" y="615"/>
                      <a:pt x="476" y="604"/>
                      <a:pt x="481" y="595"/>
                    </a:cubicBezTo>
                    <a:cubicBezTo>
                      <a:pt x="482" y="597"/>
                      <a:pt x="482" y="598"/>
                      <a:pt x="481" y="600"/>
                    </a:cubicBezTo>
                    <a:cubicBezTo>
                      <a:pt x="476" y="608"/>
                      <a:pt x="472" y="617"/>
                      <a:pt x="467" y="625"/>
                    </a:cubicBezTo>
                    <a:close/>
                    <a:moveTo>
                      <a:pt x="68" y="416"/>
                    </a:moveTo>
                    <a:cubicBezTo>
                      <a:pt x="69" y="414"/>
                      <a:pt x="70" y="412"/>
                      <a:pt x="71" y="410"/>
                    </a:cubicBezTo>
                    <a:cubicBezTo>
                      <a:pt x="154" y="275"/>
                      <a:pt x="229" y="138"/>
                      <a:pt x="296" y="0"/>
                    </a:cubicBezTo>
                    <a:lnTo>
                      <a:pt x="296" y="0"/>
                    </a:lnTo>
                    <a:cubicBezTo>
                      <a:pt x="229" y="138"/>
                      <a:pt x="154" y="275"/>
                      <a:pt x="71" y="410"/>
                    </a:cubicBezTo>
                    <a:cubicBezTo>
                      <a:pt x="70" y="412"/>
                      <a:pt x="69" y="414"/>
                      <a:pt x="68" y="416"/>
                    </a:cubicBezTo>
                    <a:close/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6" name="Freeform 1147">
                <a:extLst>
                  <a:ext uri="{FF2B5EF4-FFF2-40B4-BE49-F238E27FC236}">
                    <a16:creationId xmlns:a16="http://schemas.microsoft.com/office/drawing/2014/main" id="{E44D7EF2-A8AC-4E06-A7E6-0DAD66672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7169" y="2638425"/>
                <a:ext cx="1588" cy="0"/>
              </a:xfrm>
              <a:custGeom>
                <a:avLst/>
                <a:gdLst>
                  <a:gd name="T0" fmla="*/ 0 w 2"/>
                  <a:gd name="T1" fmla="*/ 2 h 2"/>
                  <a:gd name="T2" fmla="*/ 1 w 2"/>
                  <a:gd name="T3" fmla="*/ 1 h 2"/>
                  <a:gd name="T4" fmla="*/ 2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2" y="0"/>
                    </a:cubicBezTo>
                    <a:cubicBezTo>
                      <a:pt x="1" y="0"/>
                      <a:pt x="1" y="1"/>
                      <a:pt x="0" y="2"/>
                    </a:cubicBezTo>
                    <a:close/>
                  </a:path>
                </a:pathLst>
              </a:custGeom>
              <a:solidFill>
                <a:srgbClr val="7C3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7" name="Freeform 1148">
                <a:extLst>
                  <a:ext uri="{FF2B5EF4-FFF2-40B4-BE49-F238E27FC236}">
                    <a16:creationId xmlns:a16="http://schemas.microsoft.com/office/drawing/2014/main" id="{15961EF5-1672-4136-8198-615A360122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09706" y="1860550"/>
                <a:ext cx="1092200" cy="1112838"/>
              </a:xfrm>
              <a:custGeom>
                <a:avLst/>
                <a:gdLst>
                  <a:gd name="T0" fmla="*/ 1084 w 2188"/>
                  <a:gd name="T1" fmla="*/ 2189 h 2231"/>
                  <a:gd name="T2" fmla="*/ 1667 w 2188"/>
                  <a:gd name="T3" fmla="*/ 1508 h 2231"/>
                  <a:gd name="T4" fmla="*/ 2146 w 2188"/>
                  <a:gd name="T5" fmla="*/ 370 h 2231"/>
                  <a:gd name="T6" fmla="*/ 2146 w 2188"/>
                  <a:gd name="T7" fmla="*/ 370 h 2231"/>
                  <a:gd name="T8" fmla="*/ 2146 w 2188"/>
                  <a:gd name="T9" fmla="*/ 370 h 2231"/>
                  <a:gd name="T10" fmla="*/ 1380 w 2188"/>
                  <a:gd name="T11" fmla="*/ 30 h 2231"/>
                  <a:gd name="T12" fmla="*/ 586 w 2188"/>
                  <a:gd name="T13" fmla="*/ 179 h 2231"/>
                  <a:gd name="T14" fmla="*/ 639 w 2188"/>
                  <a:gd name="T15" fmla="*/ 129 h 2231"/>
                  <a:gd name="T16" fmla="*/ 1310 w 2188"/>
                  <a:gd name="T17" fmla="*/ 0 h 2231"/>
                  <a:gd name="T18" fmla="*/ 2184 w 2188"/>
                  <a:gd name="T19" fmla="*/ 349 h 2231"/>
                  <a:gd name="T20" fmla="*/ 2115 w 2188"/>
                  <a:gd name="T21" fmla="*/ 596 h 2231"/>
                  <a:gd name="T22" fmla="*/ 1695 w 2188"/>
                  <a:gd name="T23" fmla="*/ 1558 h 2231"/>
                  <a:gd name="T24" fmla="*/ 1279 w 2188"/>
                  <a:gd name="T25" fmla="*/ 2127 h 2231"/>
                  <a:gd name="T26" fmla="*/ 1057 w 2188"/>
                  <a:gd name="T27" fmla="*/ 2231 h 2231"/>
                  <a:gd name="T28" fmla="*/ 1109 w 2188"/>
                  <a:gd name="T29" fmla="*/ 2120 h 2231"/>
                  <a:gd name="T30" fmla="*/ 1060 w 2188"/>
                  <a:gd name="T31" fmla="*/ 1742 h 2231"/>
                  <a:gd name="T32" fmla="*/ 702 w 2188"/>
                  <a:gd name="T33" fmla="*/ 1765 h 2231"/>
                  <a:gd name="T34" fmla="*/ 686 w 2188"/>
                  <a:gd name="T35" fmla="*/ 1764 h 2231"/>
                  <a:gd name="T36" fmla="*/ 680 w 2188"/>
                  <a:gd name="T37" fmla="*/ 1784 h 2231"/>
                  <a:gd name="T38" fmla="*/ 416 w 2188"/>
                  <a:gd name="T39" fmla="*/ 1827 h 2231"/>
                  <a:gd name="T40" fmla="*/ 402 w 2188"/>
                  <a:gd name="T41" fmla="*/ 1815 h 2231"/>
                  <a:gd name="T42" fmla="*/ 451 w 2188"/>
                  <a:gd name="T43" fmla="*/ 1744 h 2231"/>
                  <a:gd name="T44" fmla="*/ 456 w 2188"/>
                  <a:gd name="T45" fmla="*/ 1730 h 2231"/>
                  <a:gd name="T46" fmla="*/ 237 w 2188"/>
                  <a:gd name="T47" fmla="*/ 1721 h 2231"/>
                  <a:gd name="T48" fmla="*/ 115 w 2188"/>
                  <a:gd name="T49" fmla="*/ 1901 h 2231"/>
                  <a:gd name="T50" fmla="*/ 36 w 2188"/>
                  <a:gd name="T51" fmla="*/ 1562 h 2231"/>
                  <a:gd name="T52" fmla="*/ 41 w 2188"/>
                  <a:gd name="T53" fmla="*/ 1554 h 2231"/>
                  <a:gd name="T54" fmla="*/ 246 w 2188"/>
                  <a:gd name="T55" fmla="*/ 1195 h 2231"/>
                  <a:gd name="T56" fmla="*/ 35 w 2188"/>
                  <a:gd name="T57" fmla="*/ 1690 h 2231"/>
                  <a:gd name="T58" fmla="*/ 31 w 2188"/>
                  <a:gd name="T59" fmla="*/ 1737 h 2231"/>
                  <a:gd name="T60" fmla="*/ 58 w 2188"/>
                  <a:gd name="T61" fmla="*/ 1843 h 2231"/>
                  <a:gd name="T62" fmla="*/ 58 w 2188"/>
                  <a:gd name="T63" fmla="*/ 1843 h 2231"/>
                  <a:gd name="T64" fmla="*/ 58 w 2188"/>
                  <a:gd name="T65" fmla="*/ 1843 h 2231"/>
                  <a:gd name="T66" fmla="*/ 58 w 2188"/>
                  <a:gd name="T67" fmla="*/ 1842 h 2231"/>
                  <a:gd name="T68" fmla="*/ 58 w 2188"/>
                  <a:gd name="T69" fmla="*/ 1840 h 2231"/>
                  <a:gd name="T70" fmla="*/ 59 w 2188"/>
                  <a:gd name="T71" fmla="*/ 1832 h 2231"/>
                  <a:gd name="T72" fmla="*/ 173 w 2188"/>
                  <a:gd name="T73" fmla="*/ 1713 h 2231"/>
                  <a:gd name="T74" fmla="*/ 187 w 2188"/>
                  <a:gd name="T75" fmla="*/ 1706 h 2231"/>
                  <a:gd name="T76" fmla="*/ 940 w 2188"/>
                  <a:gd name="T77" fmla="*/ 1659 h 2231"/>
                  <a:gd name="T78" fmla="*/ 1215 w 2188"/>
                  <a:gd name="T79" fmla="*/ 1851 h 2231"/>
                  <a:gd name="T80" fmla="*/ 1214 w 2188"/>
                  <a:gd name="T81" fmla="*/ 2054 h 2231"/>
                  <a:gd name="T82" fmla="*/ 449 w 2188"/>
                  <a:gd name="T83" fmla="*/ 1822 h 2231"/>
                  <a:gd name="T84" fmla="*/ 707 w 2188"/>
                  <a:gd name="T85" fmla="*/ 1655 h 2231"/>
                  <a:gd name="T86" fmla="*/ 645 w 2188"/>
                  <a:gd name="T87" fmla="*/ 1653 h 2231"/>
                  <a:gd name="T88" fmla="*/ 479 w 2188"/>
                  <a:gd name="T89" fmla="*/ 1768 h 2231"/>
                  <a:gd name="T90" fmla="*/ 449 w 2188"/>
                  <a:gd name="T91" fmla="*/ 1822 h 2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88" h="2231">
                    <a:moveTo>
                      <a:pt x="1057" y="2231"/>
                    </a:moveTo>
                    <a:cubicBezTo>
                      <a:pt x="1067" y="2217"/>
                      <a:pt x="1076" y="2203"/>
                      <a:pt x="1084" y="2189"/>
                    </a:cubicBezTo>
                    <a:cubicBezTo>
                      <a:pt x="1164" y="2159"/>
                      <a:pt x="1231" y="2120"/>
                      <a:pt x="1280" y="2073"/>
                    </a:cubicBezTo>
                    <a:cubicBezTo>
                      <a:pt x="1460" y="1898"/>
                      <a:pt x="1568" y="1700"/>
                      <a:pt x="1667" y="1508"/>
                    </a:cubicBezTo>
                    <a:cubicBezTo>
                      <a:pt x="1767" y="1313"/>
                      <a:pt x="1998" y="794"/>
                      <a:pt x="2062" y="600"/>
                    </a:cubicBezTo>
                    <a:cubicBezTo>
                      <a:pt x="2087" y="523"/>
                      <a:pt x="2139" y="440"/>
                      <a:pt x="2146" y="370"/>
                    </a:cubicBezTo>
                    <a:lnTo>
                      <a:pt x="2146" y="370"/>
                    </a:lnTo>
                    <a:lnTo>
                      <a:pt x="2146" y="370"/>
                    </a:lnTo>
                    <a:lnTo>
                      <a:pt x="2146" y="370"/>
                    </a:lnTo>
                    <a:lnTo>
                      <a:pt x="2146" y="370"/>
                    </a:lnTo>
                    <a:cubicBezTo>
                      <a:pt x="2089" y="262"/>
                      <a:pt x="1997" y="183"/>
                      <a:pt x="1825" y="116"/>
                    </a:cubicBezTo>
                    <a:cubicBezTo>
                      <a:pt x="1694" y="66"/>
                      <a:pt x="1540" y="35"/>
                      <a:pt x="1380" y="30"/>
                    </a:cubicBezTo>
                    <a:cubicBezTo>
                      <a:pt x="1359" y="30"/>
                      <a:pt x="1339" y="29"/>
                      <a:pt x="1319" y="29"/>
                    </a:cubicBezTo>
                    <a:cubicBezTo>
                      <a:pt x="1043" y="29"/>
                      <a:pt x="800" y="89"/>
                      <a:pt x="586" y="179"/>
                    </a:cubicBezTo>
                    <a:cubicBezTo>
                      <a:pt x="585" y="172"/>
                      <a:pt x="583" y="165"/>
                      <a:pt x="582" y="157"/>
                    </a:cubicBezTo>
                    <a:cubicBezTo>
                      <a:pt x="600" y="148"/>
                      <a:pt x="619" y="138"/>
                      <a:pt x="639" y="129"/>
                    </a:cubicBezTo>
                    <a:cubicBezTo>
                      <a:pt x="642" y="128"/>
                      <a:pt x="645" y="126"/>
                      <a:pt x="648" y="125"/>
                    </a:cubicBezTo>
                    <a:cubicBezTo>
                      <a:pt x="830" y="44"/>
                      <a:pt x="1072" y="0"/>
                      <a:pt x="1310" y="0"/>
                    </a:cubicBezTo>
                    <a:cubicBezTo>
                      <a:pt x="1346" y="0"/>
                      <a:pt x="1382" y="1"/>
                      <a:pt x="1417" y="3"/>
                    </a:cubicBezTo>
                    <a:cubicBezTo>
                      <a:pt x="1798" y="25"/>
                      <a:pt x="2065" y="160"/>
                      <a:pt x="2184" y="349"/>
                    </a:cubicBezTo>
                    <a:cubicBezTo>
                      <a:pt x="2187" y="353"/>
                      <a:pt x="2188" y="360"/>
                      <a:pt x="2188" y="369"/>
                    </a:cubicBezTo>
                    <a:cubicBezTo>
                      <a:pt x="2188" y="420"/>
                      <a:pt x="2143" y="530"/>
                      <a:pt x="2115" y="596"/>
                    </a:cubicBezTo>
                    <a:cubicBezTo>
                      <a:pt x="2070" y="705"/>
                      <a:pt x="2025" y="809"/>
                      <a:pt x="1983" y="918"/>
                    </a:cubicBezTo>
                    <a:cubicBezTo>
                      <a:pt x="1900" y="1131"/>
                      <a:pt x="1806" y="1349"/>
                      <a:pt x="1695" y="1558"/>
                    </a:cubicBezTo>
                    <a:cubicBezTo>
                      <a:pt x="1641" y="1662"/>
                      <a:pt x="1582" y="1764"/>
                      <a:pt x="1511" y="1865"/>
                    </a:cubicBezTo>
                    <a:cubicBezTo>
                      <a:pt x="1448" y="1953"/>
                      <a:pt x="1384" y="2051"/>
                      <a:pt x="1279" y="2127"/>
                    </a:cubicBezTo>
                    <a:lnTo>
                      <a:pt x="1279" y="2127"/>
                    </a:lnTo>
                    <a:cubicBezTo>
                      <a:pt x="1217" y="2172"/>
                      <a:pt x="1142" y="2205"/>
                      <a:pt x="1057" y="2231"/>
                    </a:cubicBezTo>
                    <a:moveTo>
                      <a:pt x="1086" y="2184"/>
                    </a:moveTo>
                    <a:cubicBezTo>
                      <a:pt x="1097" y="2163"/>
                      <a:pt x="1105" y="2141"/>
                      <a:pt x="1109" y="2120"/>
                    </a:cubicBezTo>
                    <a:cubicBezTo>
                      <a:pt x="1148" y="2084"/>
                      <a:pt x="1172" y="2043"/>
                      <a:pt x="1180" y="2000"/>
                    </a:cubicBezTo>
                    <a:cubicBezTo>
                      <a:pt x="1196" y="1915"/>
                      <a:pt x="1171" y="1807"/>
                      <a:pt x="1060" y="1742"/>
                    </a:cubicBezTo>
                    <a:cubicBezTo>
                      <a:pt x="982" y="1695"/>
                      <a:pt x="871" y="1668"/>
                      <a:pt x="757" y="1658"/>
                    </a:cubicBezTo>
                    <a:cubicBezTo>
                      <a:pt x="742" y="1694"/>
                      <a:pt x="722" y="1729"/>
                      <a:pt x="702" y="1765"/>
                    </a:cubicBezTo>
                    <a:cubicBezTo>
                      <a:pt x="702" y="1765"/>
                      <a:pt x="702" y="1765"/>
                      <a:pt x="701" y="1765"/>
                    </a:cubicBezTo>
                    <a:cubicBezTo>
                      <a:pt x="696" y="1764"/>
                      <a:pt x="691" y="1764"/>
                      <a:pt x="686" y="1764"/>
                    </a:cubicBezTo>
                    <a:cubicBezTo>
                      <a:pt x="686" y="1764"/>
                      <a:pt x="685" y="1764"/>
                      <a:pt x="685" y="1764"/>
                    </a:cubicBezTo>
                    <a:cubicBezTo>
                      <a:pt x="663" y="1764"/>
                      <a:pt x="662" y="1781"/>
                      <a:pt x="680" y="1784"/>
                    </a:cubicBezTo>
                    <a:cubicBezTo>
                      <a:pt x="657" y="1824"/>
                      <a:pt x="632" y="1863"/>
                      <a:pt x="605" y="1902"/>
                    </a:cubicBezTo>
                    <a:cubicBezTo>
                      <a:pt x="578" y="1857"/>
                      <a:pt x="502" y="1827"/>
                      <a:pt x="416" y="1827"/>
                    </a:cubicBezTo>
                    <a:cubicBezTo>
                      <a:pt x="407" y="1827"/>
                      <a:pt x="398" y="1827"/>
                      <a:pt x="388" y="1828"/>
                    </a:cubicBezTo>
                    <a:cubicBezTo>
                      <a:pt x="393" y="1824"/>
                      <a:pt x="398" y="1820"/>
                      <a:pt x="402" y="1815"/>
                    </a:cubicBezTo>
                    <a:cubicBezTo>
                      <a:pt x="418" y="1802"/>
                      <a:pt x="428" y="1785"/>
                      <a:pt x="437" y="1769"/>
                    </a:cubicBezTo>
                    <a:cubicBezTo>
                      <a:pt x="442" y="1761"/>
                      <a:pt x="446" y="1752"/>
                      <a:pt x="451" y="1744"/>
                    </a:cubicBezTo>
                    <a:cubicBezTo>
                      <a:pt x="452" y="1742"/>
                      <a:pt x="452" y="1741"/>
                      <a:pt x="451" y="1739"/>
                    </a:cubicBezTo>
                    <a:cubicBezTo>
                      <a:pt x="453" y="1736"/>
                      <a:pt x="454" y="1733"/>
                      <a:pt x="456" y="1730"/>
                    </a:cubicBezTo>
                    <a:cubicBezTo>
                      <a:pt x="470" y="1707"/>
                      <a:pt x="482" y="1682"/>
                      <a:pt x="501" y="1660"/>
                    </a:cubicBezTo>
                    <a:cubicBezTo>
                      <a:pt x="405" y="1669"/>
                      <a:pt x="311" y="1688"/>
                      <a:pt x="237" y="1721"/>
                    </a:cubicBezTo>
                    <a:cubicBezTo>
                      <a:pt x="148" y="1761"/>
                      <a:pt x="78" y="1820"/>
                      <a:pt x="126" y="1881"/>
                    </a:cubicBezTo>
                    <a:cubicBezTo>
                      <a:pt x="121" y="1888"/>
                      <a:pt x="117" y="1895"/>
                      <a:pt x="115" y="1901"/>
                    </a:cubicBezTo>
                    <a:cubicBezTo>
                      <a:pt x="36" y="1843"/>
                      <a:pt x="6" y="1768"/>
                      <a:pt x="2" y="1694"/>
                    </a:cubicBezTo>
                    <a:cubicBezTo>
                      <a:pt x="0" y="1648"/>
                      <a:pt x="20" y="1605"/>
                      <a:pt x="36" y="1562"/>
                    </a:cubicBezTo>
                    <a:cubicBezTo>
                      <a:pt x="37" y="1561"/>
                      <a:pt x="37" y="1560"/>
                      <a:pt x="38" y="1560"/>
                    </a:cubicBezTo>
                    <a:cubicBezTo>
                      <a:pt x="39" y="1558"/>
                      <a:pt x="40" y="1556"/>
                      <a:pt x="41" y="1554"/>
                    </a:cubicBezTo>
                    <a:cubicBezTo>
                      <a:pt x="124" y="1419"/>
                      <a:pt x="199" y="1282"/>
                      <a:pt x="266" y="1144"/>
                    </a:cubicBezTo>
                    <a:cubicBezTo>
                      <a:pt x="260" y="1161"/>
                      <a:pt x="253" y="1178"/>
                      <a:pt x="246" y="1195"/>
                    </a:cubicBezTo>
                    <a:cubicBezTo>
                      <a:pt x="212" y="1277"/>
                      <a:pt x="177" y="1359"/>
                      <a:pt x="137" y="1440"/>
                    </a:cubicBezTo>
                    <a:cubicBezTo>
                      <a:pt x="98" y="1522"/>
                      <a:pt x="48" y="1606"/>
                      <a:pt x="35" y="1690"/>
                    </a:cubicBezTo>
                    <a:cubicBezTo>
                      <a:pt x="32" y="1706"/>
                      <a:pt x="31" y="1721"/>
                      <a:pt x="31" y="1737"/>
                    </a:cubicBezTo>
                    <a:lnTo>
                      <a:pt x="31" y="1737"/>
                    </a:lnTo>
                    <a:cubicBezTo>
                      <a:pt x="31" y="1773"/>
                      <a:pt x="38" y="1809"/>
                      <a:pt x="58" y="1843"/>
                    </a:cubicBezTo>
                    <a:lnTo>
                      <a:pt x="58" y="1843"/>
                    </a:lnTo>
                    <a:lnTo>
                      <a:pt x="58" y="1843"/>
                    </a:lnTo>
                    <a:lnTo>
                      <a:pt x="58" y="1843"/>
                    </a:lnTo>
                    <a:lnTo>
                      <a:pt x="58" y="1843"/>
                    </a:lnTo>
                    <a:lnTo>
                      <a:pt x="58" y="1843"/>
                    </a:lnTo>
                    <a:cubicBezTo>
                      <a:pt x="58" y="1843"/>
                      <a:pt x="58" y="1843"/>
                      <a:pt x="58" y="1842"/>
                    </a:cubicBezTo>
                    <a:cubicBezTo>
                      <a:pt x="58" y="1842"/>
                      <a:pt x="58" y="1842"/>
                      <a:pt x="58" y="1842"/>
                    </a:cubicBezTo>
                    <a:lnTo>
                      <a:pt x="58" y="1842"/>
                    </a:lnTo>
                    <a:cubicBezTo>
                      <a:pt x="58" y="1841"/>
                      <a:pt x="58" y="1840"/>
                      <a:pt x="58" y="1840"/>
                    </a:cubicBezTo>
                    <a:cubicBezTo>
                      <a:pt x="58" y="1837"/>
                      <a:pt x="58" y="1835"/>
                      <a:pt x="59" y="1832"/>
                    </a:cubicBezTo>
                    <a:cubicBezTo>
                      <a:pt x="59" y="1832"/>
                      <a:pt x="59" y="1832"/>
                      <a:pt x="59" y="1832"/>
                    </a:cubicBezTo>
                    <a:cubicBezTo>
                      <a:pt x="59" y="1832"/>
                      <a:pt x="59" y="1832"/>
                      <a:pt x="59" y="1832"/>
                    </a:cubicBezTo>
                    <a:cubicBezTo>
                      <a:pt x="63" y="1786"/>
                      <a:pt x="109" y="1745"/>
                      <a:pt x="173" y="1713"/>
                    </a:cubicBezTo>
                    <a:cubicBezTo>
                      <a:pt x="173" y="1713"/>
                      <a:pt x="173" y="1713"/>
                      <a:pt x="173" y="1713"/>
                    </a:cubicBezTo>
                    <a:cubicBezTo>
                      <a:pt x="177" y="1711"/>
                      <a:pt x="182" y="1708"/>
                      <a:pt x="187" y="1706"/>
                    </a:cubicBezTo>
                    <a:cubicBezTo>
                      <a:pt x="309" y="1652"/>
                      <a:pt x="474" y="1623"/>
                      <a:pt x="638" y="1623"/>
                    </a:cubicBezTo>
                    <a:cubicBezTo>
                      <a:pt x="744" y="1623"/>
                      <a:pt x="848" y="1635"/>
                      <a:pt x="940" y="1659"/>
                    </a:cubicBezTo>
                    <a:cubicBezTo>
                      <a:pt x="1084" y="1697"/>
                      <a:pt x="1175" y="1769"/>
                      <a:pt x="1216" y="1851"/>
                    </a:cubicBezTo>
                    <a:cubicBezTo>
                      <a:pt x="1215" y="1851"/>
                      <a:pt x="1215" y="1851"/>
                      <a:pt x="1215" y="1851"/>
                    </a:cubicBezTo>
                    <a:cubicBezTo>
                      <a:pt x="1248" y="1917"/>
                      <a:pt x="1247" y="1990"/>
                      <a:pt x="1214" y="2054"/>
                    </a:cubicBezTo>
                    <a:lnTo>
                      <a:pt x="1214" y="2054"/>
                    </a:lnTo>
                    <a:cubicBezTo>
                      <a:pt x="1188" y="2106"/>
                      <a:pt x="1143" y="2149"/>
                      <a:pt x="1086" y="2184"/>
                    </a:cubicBezTo>
                    <a:moveTo>
                      <a:pt x="449" y="1822"/>
                    </a:moveTo>
                    <a:cubicBezTo>
                      <a:pt x="515" y="1822"/>
                      <a:pt x="583" y="1838"/>
                      <a:pt x="613" y="1869"/>
                    </a:cubicBezTo>
                    <a:cubicBezTo>
                      <a:pt x="641" y="1798"/>
                      <a:pt x="655" y="1723"/>
                      <a:pt x="707" y="1655"/>
                    </a:cubicBezTo>
                    <a:cubicBezTo>
                      <a:pt x="693" y="1654"/>
                      <a:pt x="678" y="1653"/>
                      <a:pt x="663" y="1653"/>
                    </a:cubicBezTo>
                    <a:cubicBezTo>
                      <a:pt x="657" y="1653"/>
                      <a:pt x="651" y="1653"/>
                      <a:pt x="645" y="1653"/>
                    </a:cubicBezTo>
                    <a:cubicBezTo>
                      <a:pt x="616" y="1653"/>
                      <a:pt x="586" y="1654"/>
                      <a:pt x="556" y="1656"/>
                    </a:cubicBezTo>
                    <a:cubicBezTo>
                      <a:pt x="532" y="1693"/>
                      <a:pt x="508" y="1732"/>
                      <a:pt x="479" y="1768"/>
                    </a:cubicBezTo>
                    <a:cubicBezTo>
                      <a:pt x="467" y="1785"/>
                      <a:pt x="453" y="1808"/>
                      <a:pt x="427" y="1823"/>
                    </a:cubicBezTo>
                    <a:cubicBezTo>
                      <a:pt x="434" y="1822"/>
                      <a:pt x="442" y="1822"/>
                      <a:pt x="449" y="1822"/>
                    </a:cubicBezTo>
                  </a:path>
                </a:pathLst>
              </a:custGeom>
              <a:solidFill>
                <a:srgbClr val="7531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8" name="Freeform 1149">
                <a:extLst>
                  <a:ext uri="{FF2B5EF4-FFF2-40B4-BE49-F238E27FC236}">
                    <a16:creationId xmlns:a16="http://schemas.microsoft.com/office/drawing/2014/main" id="{58B7B532-B51D-4F68-8207-E965BF54E2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96256" y="1922463"/>
                <a:ext cx="931863" cy="923925"/>
              </a:xfrm>
              <a:custGeom>
                <a:avLst/>
                <a:gdLst>
                  <a:gd name="T0" fmla="*/ 821 w 1869"/>
                  <a:gd name="T1" fmla="*/ 1852 h 1852"/>
                  <a:gd name="T2" fmla="*/ 883 w 1869"/>
                  <a:gd name="T3" fmla="*/ 1812 h 1852"/>
                  <a:gd name="T4" fmla="*/ 821 w 1869"/>
                  <a:gd name="T5" fmla="*/ 1852 h 1852"/>
                  <a:gd name="T6" fmla="*/ 1869 w 1869"/>
                  <a:gd name="T7" fmla="*/ 1779 h 1852"/>
                  <a:gd name="T8" fmla="*/ 1850 w 1869"/>
                  <a:gd name="T9" fmla="*/ 1648 h 1852"/>
                  <a:gd name="T10" fmla="*/ 1648 w 1869"/>
                  <a:gd name="T11" fmla="*/ 1121 h 1852"/>
                  <a:gd name="T12" fmla="*/ 1457 w 1869"/>
                  <a:gd name="T13" fmla="*/ 606 h 1852"/>
                  <a:gd name="T14" fmla="*/ 1387 w 1869"/>
                  <a:gd name="T15" fmla="*/ 349 h 1852"/>
                  <a:gd name="T16" fmla="*/ 1349 w 1869"/>
                  <a:gd name="T17" fmla="*/ 128 h 1852"/>
                  <a:gd name="T18" fmla="*/ 1183 w 1869"/>
                  <a:gd name="T19" fmla="*/ 49 h 1852"/>
                  <a:gd name="T20" fmla="*/ 1038 w 1869"/>
                  <a:gd name="T21" fmla="*/ 11 h 1852"/>
                  <a:gd name="T22" fmla="*/ 1311 w 1869"/>
                  <a:gd name="T23" fmla="*/ 562 h 1852"/>
                  <a:gd name="T24" fmla="*/ 1713 w 1869"/>
                  <a:gd name="T25" fmla="*/ 1724 h 1852"/>
                  <a:gd name="T26" fmla="*/ 1412 w 1869"/>
                  <a:gd name="T27" fmla="*/ 1674 h 1852"/>
                  <a:gd name="T28" fmla="*/ 1400 w 1869"/>
                  <a:gd name="T29" fmla="*/ 1674 h 1852"/>
                  <a:gd name="T30" fmla="*/ 951 w 1869"/>
                  <a:gd name="T31" fmla="*/ 1777 h 1852"/>
                  <a:gd name="T32" fmla="*/ 790 w 1869"/>
                  <a:gd name="T33" fmla="*/ 1707 h 1852"/>
                  <a:gd name="T34" fmla="*/ 360 w 1869"/>
                  <a:gd name="T35" fmla="*/ 651 h 1852"/>
                  <a:gd name="T36" fmla="*/ 363 w 1869"/>
                  <a:gd name="T37" fmla="*/ 112 h 1852"/>
                  <a:gd name="T38" fmla="*/ 0 w 1869"/>
                  <a:gd name="T39" fmla="*/ 478 h 1852"/>
                  <a:gd name="T40" fmla="*/ 0 w 1869"/>
                  <a:gd name="T41" fmla="*/ 478 h 1852"/>
                  <a:gd name="T42" fmla="*/ 0 w 1869"/>
                  <a:gd name="T43" fmla="*/ 478 h 1852"/>
                  <a:gd name="T44" fmla="*/ 435 w 1869"/>
                  <a:gd name="T45" fmla="*/ 81 h 1852"/>
                  <a:gd name="T46" fmla="*/ 889 w 1869"/>
                  <a:gd name="T47" fmla="*/ 0 h 1852"/>
                  <a:gd name="T48" fmla="*/ 1183 w 1869"/>
                  <a:gd name="T49" fmla="*/ 49 h 1852"/>
                  <a:gd name="T50" fmla="*/ 1349 w 1869"/>
                  <a:gd name="T51" fmla="*/ 128 h 1852"/>
                  <a:gd name="T52" fmla="*/ 1387 w 1869"/>
                  <a:gd name="T53" fmla="*/ 349 h 1852"/>
                  <a:gd name="T54" fmla="*/ 1457 w 1869"/>
                  <a:gd name="T55" fmla="*/ 606 h 1852"/>
                  <a:gd name="T56" fmla="*/ 1648 w 1869"/>
                  <a:gd name="T57" fmla="*/ 1121 h 1852"/>
                  <a:gd name="T58" fmla="*/ 1850 w 1869"/>
                  <a:gd name="T59" fmla="*/ 1648 h 1852"/>
                  <a:gd name="T60" fmla="*/ 1869 w 1869"/>
                  <a:gd name="T61" fmla="*/ 1779 h 1852"/>
                  <a:gd name="T62" fmla="*/ 1869 w 1869"/>
                  <a:gd name="T63" fmla="*/ 1779 h 18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69" h="1852">
                    <a:moveTo>
                      <a:pt x="821" y="1852"/>
                    </a:moveTo>
                    <a:cubicBezTo>
                      <a:pt x="840" y="1838"/>
                      <a:pt x="861" y="1825"/>
                      <a:pt x="883" y="1812"/>
                    </a:cubicBezTo>
                    <a:cubicBezTo>
                      <a:pt x="861" y="1825"/>
                      <a:pt x="840" y="1838"/>
                      <a:pt x="821" y="1852"/>
                    </a:cubicBezTo>
                    <a:close/>
                    <a:moveTo>
                      <a:pt x="1869" y="1779"/>
                    </a:moveTo>
                    <a:cubicBezTo>
                      <a:pt x="1869" y="1734"/>
                      <a:pt x="1860" y="1688"/>
                      <a:pt x="1850" y="1648"/>
                    </a:cubicBezTo>
                    <a:cubicBezTo>
                      <a:pt x="1807" y="1470"/>
                      <a:pt x="1725" y="1296"/>
                      <a:pt x="1648" y="1121"/>
                    </a:cubicBezTo>
                    <a:cubicBezTo>
                      <a:pt x="1573" y="951"/>
                      <a:pt x="1512" y="779"/>
                      <a:pt x="1457" y="606"/>
                    </a:cubicBezTo>
                    <a:cubicBezTo>
                      <a:pt x="1431" y="521"/>
                      <a:pt x="1405" y="435"/>
                      <a:pt x="1387" y="349"/>
                    </a:cubicBezTo>
                    <a:cubicBezTo>
                      <a:pt x="1378" y="308"/>
                      <a:pt x="1359" y="138"/>
                      <a:pt x="1349" y="128"/>
                    </a:cubicBezTo>
                    <a:cubicBezTo>
                      <a:pt x="1332" y="111"/>
                      <a:pt x="1214" y="62"/>
                      <a:pt x="1183" y="49"/>
                    </a:cubicBezTo>
                    <a:cubicBezTo>
                      <a:pt x="1139" y="31"/>
                      <a:pt x="1090" y="18"/>
                      <a:pt x="1038" y="11"/>
                    </a:cubicBezTo>
                    <a:cubicBezTo>
                      <a:pt x="1236" y="159"/>
                      <a:pt x="1276" y="412"/>
                      <a:pt x="1311" y="562"/>
                    </a:cubicBezTo>
                    <a:cubicBezTo>
                      <a:pt x="1400" y="940"/>
                      <a:pt x="1542" y="1335"/>
                      <a:pt x="1713" y="1724"/>
                    </a:cubicBezTo>
                    <a:cubicBezTo>
                      <a:pt x="1629" y="1691"/>
                      <a:pt x="1518" y="1674"/>
                      <a:pt x="1412" y="1674"/>
                    </a:cubicBezTo>
                    <a:cubicBezTo>
                      <a:pt x="1408" y="1674"/>
                      <a:pt x="1404" y="1674"/>
                      <a:pt x="1400" y="1674"/>
                    </a:cubicBezTo>
                    <a:cubicBezTo>
                      <a:pt x="1233" y="1676"/>
                      <a:pt x="1077" y="1718"/>
                      <a:pt x="951" y="1777"/>
                    </a:cubicBezTo>
                    <a:cubicBezTo>
                      <a:pt x="877" y="1774"/>
                      <a:pt x="817" y="1749"/>
                      <a:pt x="790" y="1707"/>
                    </a:cubicBezTo>
                    <a:cubicBezTo>
                      <a:pt x="578" y="1365"/>
                      <a:pt x="467" y="1006"/>
                      <a:pt x="360" y="651"/>
                    </a:cubicBezTo>
                    <a:cubicBezTo>
                      <a:pt x="305" y="469"/>
                      <a:pt x="280" y="282"/>
                      <a:pt x="363" y="112"/>
                    </a:cubicBezTo>
                    <a:cubicBezTo>
                      <a:pt x="163" y="206"/>
                      <a:pt x="46" y="336"/>
                      <a:pt x="0" y="478"/>
                    </a:cubicBezTo>
                    <a:lnTo>
                      <a:pt x="0" y="478"/>
                    </a:lnTo>
                    <a:lnTo>
                      <a:pt x="0" y="478"/>
                    </a:lnTo>
                    <a:cubicBezTo>
                      <a:pt x="52" y="320"/>
                      <a:pt x="190" y="176"/>
                      <a:pt x="435" y="81"/>
                    </a:cubicBezTo>
                    <a:cubicBezTo>
                      <a:pt x="556" y="34"/>
                      <a:pt x="726" y="0"/>
                      <a:pt x="889" y="0"/>
                    </a:cubicBezTo>
                    <a:cubicBezTo>
                      <a:pt x="996" y="0"/>
                      <a:pt x="1099" y="14"/>
                      <a:pt x="1183" y="49"/>
                    </a:cubicBezTo>
                    <a:cubicBezTo>
                      <a:pt x="1214" y="62"/>
                      <a:pt x="1332" y="111"/>
                      <a:pt x="1349" y="128"/>
                    </a:cubicBezTo>
                    <a:cubicBezTo>
                      <a:pt x="1359" y="138"/>
                      <a:pt x="1378" y="308"/>
                      <a:pt x="1387" y="349"/>
                    </a:cubicBezTo>
                    <a:cubicBezTo>
                      <a:pt x="1405" y="435"/>
                      <a:pt x="1431" y="521"/>
                      <a:pt x="1457" y="606"/>
                    </a:cubicBezTo>
                    <a:cubicBezTo>
                      <a:pt x="1512" y="779"/>
                      <a:pt x="1573" y="951"/>
                      <a:pt x="1648" y="1121"/>
                    </a:cubicBezTo>
                    <a:cubicBezTo>
                      <a:pt x="1725" y="1296"/>
                      <a:pt x="1807" y="1470"/>
                      <a:pt x="1850" y="1648"/>
                    </a:cubicBezTo>
                    <a:cubicBezTo>
                      <a:pt x="1860" y="1688"/>
                      <a:pt x="1869" y="1734"/>
                      <a:pt x="1869" y="1779"/>
                    </a:cubicBezTo>
                    <a:lnTo>
                      <a:pt x="1869" y="1779"/>
                    </a:lnTo>
                  </a:path>
                </a:pathLst>
              </a:custGeom>
              <a:solidFill>
                <a:srgbClr val="E8B7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9" name="Freeform 1150">
                <a:extLst>
                  <a:ext uri="{FF2B5EF4-FFF2-40B4-BE49-F238E27FC236}">
                    <a16:creationId xmlns:a16="http://schemas.microsoft.com/office/drawing/2014/main" id="{993D6194-CF20-4935-AD5A-5DFEF5600A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38281" y="1874838"/>
                <a:ext cx="1041400" cy="908050"/>
              </a:xfrm>
              <a:custGeom>
                <a:avLst/>
                <a:gdLst>
                  <a:gd name="T0" fmla="*/ 1158 w 2088"/>
                  <a:gd name="T1" fmla="*/ 1822 h 1822"/>
                  <a:gd name="T2" fmla="*/ 882 w 2088"/>
                  <a:gd name="T3" fmla="*/ 1630 h 1822"/>
                  <a:gd name="T4" fmla="*/ 580 w 2088"/>
                  <a:gd name="T5" fmla="*/ 1594 h 1822"/>
                  <a:gd name="T6" fmla="*/ 129 w 2088"/>
                  <a:gd name="T7" fmla="*/ 1677 h 1822"/>
                  <a:gd name="T8" fmla="*/ 115 w 2088"/>
                  <a:gd name="T9" fmla="*/ 1684 h 1822"/>
                  <a:gd name="T10" fmla="*/ 255 w 2088"/>
                  <a:gd name="T11" fmla="*/ 1265 h 1822"/>
                  <a:gd name="T12" fmla="*/ 509 w 2088"/>
                  <a:gd name="T13" fmla="*/ 672 h 1822"/>
                  <a:gd name="T14" fmla="*/ 763 w 2088"/>
                  <a:gd name="T15" fmla="*/ 69 h 1822"/>
                  <a:gd name="T16" fmla="*/ 458 w 2088"/>
                  <a:gd name="T17" fmla="*/ 181 h 1822"/>
                  <a:gd name="T18" fmla="*/ 458 w 2088"/>
                  <a:gd name="T19" fmla="*/ 181 h 1822"/>
                  <a:gd name="T20" fmla="*/ 458 w 2088"/>
                  <a:gd name="T21" fmla="*/ 181 h 1822"/>
                  <a:gd name="T22" fmla="*/ 1261 w 2088"/>
                  <a:gd name="T23" fmla="*/ 0 h 1822"/>
                  <a:gd name="T24" fmla="*/ 1322 w 2088"/>
                  <a:gd name="T25" fmla="*/ 1 h 1822"/>
                  <a:gd name="T26" fmla="*/ 1767 w 2088"/>
                  <a:gd name="T27" fmla="*/ 87 h 1822"/>
                  <a:gd name="T28" fmla="*/ 2088 w 2088"/>
                  <a:gd name="T29" fmla="*/ 341 h 1822"/>
                  <a:gd name="T30" fmla="*/ 2088 w 2088"/>
                  <a:gd name="T31" fmla="*/ 341 h 1822"/>
                  <a:gd name="T32" fmla="*/ 2088 w 2088"/>
                  <a:gd name="T33" fmla="*/ 341 h 1822"/>
                  <a:gd name="T34" fmla="*/ 1819 w 2088"/>
                  <a:gd name="T35" fmla="*/ 109 h 1822"/>
                  <a:gd name="T36" fmla="*/ 1840 w 2088"/>
                  <a:gd name="T37" fmla="*/ 661 h 1822"/>
                  <a:gd name="T38" fmla="*/ 1296 w 2088"/>
                  <a:gd name="T39" fmla="*/ 1752 h 1822"/>
                  <a:gd name="T40" fmla="*/ 1158 w 2088"/>
                  <a:gd name="T41" fmla="*/ 1822 h 1822"/>
                  <a:gd name="T42" fmla="*/ 0 w 2088"/>
                  <a:gd name="T43" fmla="*/ 1813 h 1822"/>
                  <a:gd name="T44" fmla="*/ 0 w 2088"/>
                  <a:gd name="T45" fmla="*/ 1813 h 1822"/>
                  <a:gd name="T46" fmla="*/ 0 w 2088"/>
                  <a:gd name="T47" fmla="*/ 1813 h 1822"/>
                  <a:gd name="T48" fmla="*/ 0 w 2088"/>
                  <a:gd name="T49" fmla="*/ 1813 h 1822"/>
                  <a:gd name="T50" fmla="*/ 1 w 2088"/>
                  <a:gd name="T51" fmla="*/ 1803 h 1822"/>
                  <a:gd name="T52" fmla="*/ 0 w 2088"/>
                  <a:gd name="T53" fmla="*/ 1811 h 1822"/>
                  <a:gd name="T54" fmla="*/ 0 w 2088"/>
                  <a:gd name="T55" fmla="*/ 1813 h 1822"/>
                  <a:gd name="T56" fmla="*/ 1 w 2088"/>
                  <a:gd name="T57" fmla="*/ 1803 h 1822"/>
                  <a:gd name="T58" fmla="*/ 1 w 2088"/>
                  <a:gd name="T59" fmla="*/ 1803 h 1822"/>
                  <a:gd name="T60" fmla="*/ 1 w 2088"/>
                  <a:gd name="T61" fmla="*/ 1803 h 18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88" h="1822">
                    <a:moveTo>
                      <a:pt x="1158" y="1822"/>
                    </a:moveTo>
                    <a:cubicBezTo>
                      <a:pt x="1117" y="1740"/>
                      <a:pt x="1026" y="1668"/>
                      <a:pt x="882" y="1630"/>
                    </a:cubicBezTo>
                    <a:cubicBezTo>
                      <a:pt x="790" y="1606"/>
                      <a:pt x="686" y="1594"/>
                      <a:pt x="580" y="1594"/>
                    </a:cubicBezTo>
                    <a:cubicBezTo>
                      <a:pt x="416" y="1594"/>
                      <a:pt x="251" y="1623"/>
                      <a:pt x="129" y="1677"/>
                    </a:cubicBezTo>
                    <a:cubicBezTo>
                      <a:pt x="124" y="1679"/>
                      <a:pt x="119" y="1682"/>
                      <a:pt x="115" y="1684"/>
                    </a:cubicBezTo>
                    <a:cubicBezTo>
                      <a:pt x="95" y="1547"/>
                      <a:pt x="211" y="1389"/>
                      <a:pt x="255" y="1265"/>
                    </a:cubicBezTo>
                    <a:cubicBezTo>
                      <a:pt x="326" y="1065"/>
                      <a:pt x="450" y="873"/>
                      <a:pt x="509" y="672"/>
                    </a:cubicBezTo>
                    <a:cubicBezTo>
                      <a:pt x="562" y="490"/>
                      <a:pt x="599" y="253"/>
                      <a:pt x="763" y="69"/>
                    </a:cubicBezTo>
                    <a:cubicBezTo>
                      <a:pt x="655" y="99"/>
                      <a:pt x="554" y="137"/>
                      <a:pt x="458" y="181"/>
                    </a:cubicBezTo>
                    <a:lnTo>
                      <a:pt x="458" y="181"/>
                    </a:lnTo>
                    <a:lnTo>
                      <a:pt x="458" y="181"/>
                    </a:lnTo>
                    <a:cubicBezTo>
                      <a:pt x="689" y="74"/>
                      <a:pt x="955" y="0"/>
                      <a:pt x="1261" y="0"/>
                    </a:cubicBezTo>
                    <a:cubicBezTo>
                      <a:pt x="1281" y="0"/>
                      <a:pt x="1301" y="1"/>
                      <a:pt x="1322" y="1"/>
                    </a:cubicBezTo>
                    <a:cubicBezTo>
                      <a:pt x="1482" y="6"/>
                      <a:pt x="1636" y="37"/>
                      <a:pt x="1767" y="87"/>
                    </a:cubicBezTo>
                    <a:cubicBezTo>
                      <a:pt x="1939" y="154"/>
                      <a:pt x="2031" y="233"/>
                      <a:pt x="2088" y="341"/>
                    </a:cubicBezTo>
                    <a:lnTo>
                      <a:pt x="2088" y="341"/>
                    </a:lnTo>
                    <a:lnTo>
                      <a:pt x="2088" y="341"/>
                    </a:lnTo>
                    <a:cubicBezTo>
                      <a:pt x="2037" y="245"/>
                      <a:pt x="1958" y="171"/>
                      <a:pt x="1819" y="109"/>
                    </a:cubicBezTo>
                    <a:cubicBezTo>
                      <a:pt x="1937" y="282"/>
                      <a:pt x="1912" y="490"/>
                      <a:pt x="1840" y="661"/>
                    </a:cubicBezTo>
                    <a:cubicBezTo>
                      <a:pt x="1686" y="1029"/>
                      <a:pt x="1444" y="1384"/>
                      <a:pt x="1296" y="1752"/>
                    </a:cubicBezTo>
                    <a:cubicBezTo>
                      <a:pt x="1278" y="1797"/>
                      <a:pt x="1221" y="1818"/>
                      <a:pt x="1158" y="1822"/>
                    </a:cubicBezTo>
                    <a:moveTo>
                      <a:pt x="0" y="1813"/>
                    </a:moveTo>
                    <a:cubicBezTo>
                      <a:pt x="0" y="1813"/>
                      <a:pt x="0" y="1813"/>
                      <a:pt x="0" y="1813"/>
                    </a:cubicBezTo>
                    <a:cubicBezTo>
                      <a:pt x="0" y="1813"/>
                      <a:pt x="0" y="1813"/>
                      <a:pt x="0" y="1813"/>
                    </a:cubicBezTo>
                    <a:close/>
                    <a:moveTo>
                      <a:pt x="0" y="1813"/>
                    </a:moveTo>
                    <a:cubicBezTo>
                      <a:pt x="0" y="1810"/>
                      <a:pt x="0" y="1806"/>
                      <a:pt x="1" y="1803"/>
                    </a:cubicBezTo>
                    <a:cubicBezTo>
                      <a:pt x="0" y="1806"/>
                      <a:pt x="0" y="1808"/>
                      <a:pt x="0" y="1811"/>
                    </a:cubicBezTo>
                    <a:cubicBezTo>
                      <a:pt x="0" y="1811"/>
                      <a:pt x="0" y="1812"/>
                      <a:pt x="0" y="1813"/>
                    </a:cubicBezTo>
                    <a:moveTo>
                      <a:pt x="1" y="1803"/>
                    </a:moveTo>
                    <a:cubicBezTo>
                      <a:pt x="1" y="1803"/>
                      <a:pt x="1" y="1803"/>
                      <a:pt x="1" y="1803"/>
                    </a:cubicBezTo>
                    <a:cubicBezTo>
                      <a:pt x="1" y="1803"/>
                      <a:pt x="1" y="1803"/>
                      <a:pt x="1" y="1803"/>
                    </a:cubicBezTo>
                    <a:close/>
                  </a:path>
                </a:pathLst>
              </a:custGeom>
              <a:solidFill>
                <a:srgbClr val="E8B7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0" name="Freeform 1151">
                <a:extLst>
                  <a:ext uri="{FF2B5EF4-FFF2-40B4-BE49-F238E27FC236}">
                    <a16:creationId xmlns:a16="http://schemas.microsoft.com/office/drawing/2014/main" id="{884C2498-8586-45FD-A701-E8B884F49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5994" y="2808288"/>
                <a:ext cx="34925" cy="17463"/>
              </a:xfrm>
              <a:custGeom>
                <a:avLst/>
                <a:gdLst>
                  <a:gd name="T0" fmla="*/ 0 w 68"/>
                  <a:gd name="T1" fmla="*/ 35 h 35"/>
                  <a:gd name="T2" fmla="*/ 68 w 68"/>
                  <a:gd name="T3" fmla="*/ 0 h 35"/>
                  <a:gd name="T4" fmla="*/ 68 w 68"/>
                  <a:gd name="T5" fmla="*/ 0 h 35"/>
                  <a:gd name="T6" fmla="*/ 0 w 68"/>
                  <a:gd name="T7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35">
                    <a:moveTo>
                      <a:pt x="0" y="35"/>
                    </a:moveTo>
                    <a:cubicBezTo>
                      <a:pt x="22" y="23"/>
                      <a:pt x="44" y="11"/>
                      <a:pt x="68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45" y="11"/>
                      <a:pt x="22" y="23"/>
                      <a:pt x="0" y="35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1" name="Freeform 1152">
                <a:extLst>
                  <a:ext uri="{FF2B5EF4-FFF2-40B4-BE49-F238E27FC236}">
                    <a16:creationId xmlns:a16="http://schemas.microsoft.com/office/drawing/2014/main" id="{ECC6B2E7-B276-4E7C-9FE8-201529B68F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6256" y="1978025"/>
                <a:ext cx="474663" cy="952500"/>
              </a:xfrm>
              <a:custGeom>
                <a:avLst/>
                <a:gdLst>
                  <a:gd name="T0" fmla="*/ 695 w 951"/>
                  <a:gd name="T1" fmla="*/ 1909 h 1909"/>
                  <a:gd name="T2" fmla="*/ 679 w 951"/>
                  <a:gd name="T3" fmla="*/ 1866 h 1909"/>
                  <a:gd name="T4" fmla="*/ 596 w 951"/>
                  <a:gd name="T5" fmla="*/ 1662 h 1909"/>
                  <a:gd name="T6" fmla="*/ 375 w 951"/>
                  <a:gd name="T7" fmla="*/ 1208 h 1909"/>
                  <a:gd name="T8" fmla="*/ 0 w 951"/>
                  <a:gd name="T9" fmla="*/ 366 h 1909"/>
                  <a:gd name="T10" fmla="*/ 363 w 951"/>
                  <a:gd name="T11" fmla="*/ 0 h 1909"/>
                  <a:gd name="T12" fmla="*/ 360 w 951"/>
                  <a:gd name="T13" fmla="*/ 539 h 1909"/>
                  <a:gd name="T14" fmla="*/ 790 w 951"/>
                  <a:gd name="T15" fmla="*/ 1595 h 1909"/>
                  <a:gd name="T16" fmla="*/ 951 w 951"/>
                  <a:gd name="T17" fmla="*/ 1665 h 1909"/>
                  <a:gd name="T18" fmla="*/ 883 w 951"/>
                  <a:gd name="T19" fmla="*/ 1700 h 1909"/>
                  <a:gd name="T20" fmla="*/ 821 w 951"/>
                  <a:gd name="T21" fmla="*/ 1740 h 1909"/>
                  <a:gd name="T22" fmla="*/ 821 w 951"/>
                  <a:gd name="T23" fmla="*/ 1740 h 1909"/>
                  <a:gd name="T24" fmla="*/ 695 w 951"/>
                  <a:gd name="T25" fmla="*/ 1909 h 19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51" h="1909">
                    <a:moveTo>
                      <a:pt x="695" y="1909"/>
                    </a:moveTo>
                    <a:cubicBezTo>
                      <a:pt x="690" y="1894"/>
                      <a:pt x="684" y="1880"/>
                      <a:pt x="679" y="1866"/>
                    </a:cubicBezTo>
                    <a:cubicBezTo>
                      <a:pt x="655" y="1797"/>
                      <a:pt x="626" y="1730"/>
                      <a:pt x="596" y="1662"/>
                    </a:cubicBezTo>
                    <a:cubicBezTo>
                      <a:pt x="527" y="1510"/>
                      <a:pt x="449" y="1359"/>
                      <a:pt x="375" y="1208"/>
                    </a:cubicBezTo>
                    <a:cubicBezTo>
                      <a:pt x="238" y="929"/>
                      <a:pt x="108" y="649"/>
                      <a:pt x="0" y="366"/>
                    </a:cubicBezTo>
                    <a:cubicBezTo>
                      <a:pt x="46" y="224"/>
                      <a:pt x="163" y="94"/>
                      <a:pt x="363" y="0"/>
                    </a:cubicBezTo>
                    <a:cubicBezTo>
                      <a:pt x="280" y="170"/>
                      <a:pt x="305" y="357"/>
                      <a:pt x="360" y="539"/>
                    </a:cubicBezTo>
                    <a:cubicBezTo>
                      <a:pt x="467" y="894"/>
                      <a:pt x="578" y="1253"/>
                      <a:pt x="790" y="1595"/>
                    </a:cubicBezTo>
                    <a:cubicBezTo>
                      <a:pt x="817" y="1637"/>
                      <a:pt x="877" y="1662"/>
                      <a:pt x="951" y="1665"/>
                    </a:cubicBezTo>
                    <a:cubicBezTo>
                      <a:pt x="927" y="1676"/>
                      <a:pt x="905" y="1688"/>
                      <a:pt x="883" y="1700"/>
                    </a:cubicBezTo>
                    <a:cubicBezTo>
                      <a:pt x="861" y="1713"/>
                      <a:pt x="840" y="1726"/>
                      <a:pt x="821" y="1740"/>
                    </a:cubicBezTo>
                    <a:lnTo>
                      <a:pt x="821" y="1740"/>
                    </a:lnTo>
                    <a:cubicBezTo>
                      <a:pt x="749" y="1791"/>
                      <a:pt x="704" y="1851"/>
                      <a:pt x="695" y="1909"/>
                    </a:cubicBezTo>
                    <a:close/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2" name="Freeform 1153">
                <a:extLst>
                  <a:ext uri="{FF2B5EF4-FFF2-40B4-BE49-F238E27FC236}">
                    <a16:creationId xmlns:a16="http://schemas.microsoft.com/office/drawing/2014/main" id="{F6E579AE-AC4B-4F28-A8AE-A2345DE843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0331" y="2781300"/>
                <a:ext cx="77788" cy="66675"/>
              </a:xfrm>
              <a:custGeom>
                <a:avLst/>
                <a:gdLst>
                  <a:gd name="T0" fmla="*/ 145 w 156"/>
                  <a:gd name="T1" fmla="*/ 134 h 134"/>
                  <a:gd name="T2" fmla="*/ 1 w 156"/>
                  <a:gd name="T3" fmla="*/ 0 h 134"/>
                  <a:gd name="T4" fmla="*/ 0 w 156"/>
                  <a:gd name="T5" fmla="*/ 0 h 134"/>
                  <a:gd name="T6" fmla="*/ 145 w 156"/>
                  <a:gd name="T7" fmla="*/ 134 h 134"/>
                  <a:gd name="T8" fmla="*/ 156 w 156"/>
                  <a:gd name="T9" fmla="*/ 55 h 134"/>
                  <a:gd name="T10" fmla="*/ 145 w 156"/>
                  <a:gd name="T1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6" h="134">
                    <a:moveTo>
                      <a:pt x="145" y="134"/>
                    </a:moveTo>
                    <a:cubicBezTo>
                      <a:pt x="138" y="76"/>
                      <a:pt x="81" y="32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81" y="31"/>
                      <a:pt x="138" y="76"/>
                      <a:pt x="145" y="134"/>
                    </a:cubicBezTo>
                    <a:cubicBezTo>
                      <a:pt x="153" y="108"/>
                      <a:pt x="156" y="82"/>
                      <a:pt x="156" y="55"/>
                    </a:cubicBezTo>
                    <a:cubicBezTo>
                      <a:pt x="156" y="82"/>
                      <a:pt x="153" y="108"/>
                      <a:pt x="145" y="134"/>
                    </a:cubicBezTo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3" name="Freeform 1154">
                <a:extLst>
                  <a:ext uri="{FF2B5EF4-FFF2-40B4-BE49-F238E27FC236}">
                    <a16:creationId xmlns:a16="http://schemas.microsoft.com/office/drawing/2014/main" id="{2A132A28-315C-4E55-92A2-7A86FD2F8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3781" y="1927225"/>
                <a:ext cx="414338" cy="920750"/>
              </a:xfrm>
              <a:custGeom>
                <a:avLst/>
                <a:gdLst>
                  <a:gd name="T0" fmla="*/ 820 w 831"/>
                  <a:gd name="T1" fmla="*/ 1847 h 1847"/>
                  <a:gd name="T2" fmla="*/ 675 w 831"/>
                  <a:gd name="T3" fmla="*/ 1713 h 1847"/>
                  <a:gd name="T4" fmla="*/ 273 w 831"/>
                  <a:gd name="T5" fmla="*/ 551 h 1847"/>
                  <a:gd name="T6" fmla="*/ 0 w 831"/>
                  <a:gd name="T7" fmla="*/ 0 h 1847"/>
                  <a:gd name="T8" fmla="*/ 145 w 831"/>
                  <a:gd name="T9" fmla="*/ 38 h 1847"/>
                  <a:gd name="T10" fmla="*/ 311 w 831"/>
                  <a:gd name="T11" fmla="*/ 117 h 1847"/>
                  <a:gd name="T12" fmla="*/ 349 w 831"/>
                  <a:gd name="T13" fmla="*/ 338 h 1847"/>
                  <a:gd name="T14" fmla="*/ 419 w 831"/>
                  <a:gd name="T15" fmla="*/ 595 h 1847"/>
                  <a:gd name="T16" fmla="*/ 610 w 831"/>
                  <a:gd name="T17" fmla="*/ 1110 h 1847"/>
                  <a:gd name="T18" fmla="*/ 812 w 831"/>
                  <a:gd name="T19" fmla="*/ 1637 h 1847"/>
                  <a:gd name="T20" fmla="*/ 831 w 831"/>
                  <a:gd name="T21" fmla="*/ 1768 h 1847"/>
                  <a:gd name="T22" fmla="*/ 820 w 831"/>
                  <a:gd name="T23" fmla="*/ 1847 h 18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31" h="1847">
                    <a:moveTo>
                      <a:pt x="820" y="1847"/>
                    </a:moveTo>
                    <a:cubicBezTo>
                      <a:pt x="813" y="1789"/>
                      <a:pt x="756" y="1744"/>
                      <a:pt x="675" y="1713"/>
                    </a:cubicBezTo>
                    <a:cubicBezTo>
                      <a:pt x="504" y="1324"/>
                      <a:pt x="362" y="929"/>
                      <a:pt x="273" y="551"/>
                    </a:cubicBezTo>
                    <a:cubicBezTo>
                      <a:pt x="238" y="401"/>
                      <a:pt x="198" y="148"/>
                      <a:pt x="0" y="0"/>
                    </a:cubicBezTo>
                    <a:cubicBezTo>
                      <a:pt x="52" y="7"/>
                      <a:pt x="101" y="20"/>
                      <a:pt x="145" y="38"/>
                    </a:cubicBezTo>
                    <a:cubicBezTo>
                      <a:pt x="176" y="51"/>
                      <a:pt x="294" y="100"/>
                      <a:pt x="311" y="117"/>
                    </a:cubicBezTo>
                    <a:cubicBezTo>
                      <a:pt x="321" y="127"/>
                      <a:pt x="340" y="297"/>
                      <a:pt x="349" y="338"/>
                    </a:cubicBezTo>
                    <a:cubicBezTo>
                      <a:pt x="367" y="424"/>
                      <a:pt x="393" y="510"/>
                      <a:pt x="419" y="595"/>
                    </a:cubicBezTo>
                    <a:cubicBezTo>
                      <a:pt x="474" y="768"/>
                      <a:pt x="535" y="940"/>
                      <a:pt x="610" y="1110"/>
                    </a:cubicBezTo>
                    <a:cubicBezTo>
                      <a:pt x="687" y="1285"/>
                      <a:pt x="769" y="1459"/>
                      <a:pt x="812" y="1637"/>
                    </a:cubicBezTo>
                    <a:cubicBezTo>
                      <a:pt x="822" y="1677"/>
                      <a:pt x="831" y="1723"/>
                      <a:pt x="831" y="1768"/>
                    </a:cubicBezTo>
                    <a:cubicBezTo>
                      <a:pt x="831" y="1795"/>
                      <a:pt x="828" y="1821"/>
                      <a:pt x="820" y="1847"/>
                    </a:cubicBezTo>
                    <a:close/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4" name="Freeform 1155">
                <a:extLst>
                  <a:ext uri="{FF2B5EF4-FFF2-40B4-BE49-F238E27FC236}">
                    <a16:creationId xmlns:a16="http://schemas.microsoft.com/office/drawing/2014/main" id="{FCC3B295-8011-4D4A-A989-E5AC53815C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38281" y="2778125"/>
                <a:ext cx="0" cy="1588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5" name="Freeform 1156">
                <a:extLst>
                  <a:ext uri="{FF2B5EF4-FFF2-40B4-BE49-F238E27FC236}">
                    <a16:creationId xmlns:a16="http://schemas.microsoft.com/office/drawing/2014/main" id="{398C2F17-F10A-45CC-959E-0643708E3BB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38281" y="2714625"/>
                <a:ext cx="57150" cy="63500"/>
              </a:xfrm>
              <a:custGeom>
                <a:avLst/>
                <a:gdLst>
                  <a:gd name="T0" fmla="*/ 0 w 115"/>
                  <a:gd name="T1" fmla="*/ 129 h 129"/>
                  <a:gd name="T2" fmla="*/ 0 w 115"/>
                  <a:gd name="T3" fmla="*/ 129 h 129"/>
                  <a:gd name="T4" fmla="*/ 0 w 115"/>
                  <a:gd name="T5" fmla="*/ 129 h 129"/>
                  <a:gd name="T6" fmla="*/ 1 w 115"/>
                  <a:gd name="T7" fmla="*/ 119 h 129"/>
                  <a:gd name="T8" fmla="*/ 1 w 115"/>
                  <a:gd name="T9" fmla="*/ 119 h 129"/>
                  <a:gd name="T10" fmla="*/ 1 w 115"/>
                  <a:gd name="T11" fmla="*/ 119 h 129"/>
                  <a:gd name="T12" fmla="*/ 1 w 115"/>
                  <a:gd name="T13" fmla="*/ 119 h 129"/>
                  <a:gd name="T14" fmla="*/ 115 w 115"/>
                  <a:gd name="T15" fmla="*/ 0 h 129"/>
                  <a:gd name="T16" fmla="*/ 115 w 115"/>
                  <a:gd name="T17" fmla="*/ 0 h 129"/>
                  <a:gd name="T18" fmla="*/ 1 w 115"/>
                  <a:gd name="T19" fmla="*/ 11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5" h="129">
                    <a:moveTo>
                      <a:pt x="0" y="129"/>
                    </a:moveTo>
                    <a:lnTo>
                      <a:pt x="0" y="129"/>
                    </a:lnTo>
                    <a:lnTo>
                      <a:pt x="0" y="129"/>
                    </a:lnTo>
                    <a:close/>
                    <a:moveTo>
                      <a:pt x="1" y="119"/>
                    </a:moveTo>
                    <a:cubicBezTo>
                      <a:pt x="1" y="119"/>
                      <a:pt x="1" y="119"/>
                      <a:pt x="1" y="119"/>
                    </a:cubicBezTo>
                    <a:cubicBezTo>
                      <a:pt x="1" y="119"/>
                      <a:pt x="1" y="119"/>
                      <a:pt x="1" y="119"/>
                    </a:cubicBezTo>
                    <a:close/>
                    <a:moveTo>
                      <a:pt x="1" y="119"/>
                    </a:moveTo>
                    <a:cubicBezTo>
                      <a:pt x="5" y="73"/>
                      <a:pt x="51" y="31"/>
                      <a:pt x="115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51" y="32"/>
                      <a:pt x="5" y="73"/>
                      <a:pt x="1" y="119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6" name="Freeform 1157">
                <a:extLst>
                  <a:ext uri="{FF2B5EF4-FFF2-40B4-BE49-F238E27FC236}">
                    <a16:creationId xmlns:a16="http://schemas.microsoft.com/office/drawing/2014/main" id="{9E0BBE88-BF9A-4027-BC6D-7DFD5AD2D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25581" y="1908175"/>
                <a:ext cx="393700" cy="871538"/>
              </a:xfrm>
              <a:custGeom>
                <a:avLst/>
                <a:gdLst>
                  <a:gd name="T0" fmla="*/ 27 w 790"/>
                  <a:gd name="T1" fmla="*/ 1745 h 1745"/>
                  <a:gd name="T2" fmla="*/ 0 w 790"/>
                  <a:gd name="T3" fmla="*/ 1639 h 1745"/>
                  <a:gd name="T4" fmla="*/ 4 w 790"/>
                  <a:gd name="T5" fmla="*/ 1592 h 1745"/>
                  <a:gd name="T6" fmla="*/ 106 w 790"/>
                  <a:gd name="T7" fmla="*/ 1342 h 1745"/>
                  <a:gd name="T8" fmla="*/ 215 w 790"/>
                  <a:gd name="T9" fmla="*/ 1097 h 1745"/>
                  <a:gd name="T10" fmla="*/ 380 w 790"/>
                  <a:gd name="T11" fmla="*/ 609 h 1745"/>
                  <a:gd name="T12" fmla="*/ 458 w 790"/>
                  <a:gd name="T13" fmla="*/ 354 h 1745"/>
                  <a:gd name="T14" fmla="*/ 492 w 790"/>
                  <a:gd name="T15" fmla="*/ 174 h 1745"/>
                  <a:gd name="T16" fmla="*/ 492 w 790"/>
                  <a:gd name="T17" fmla="*/ 174 h 1745"/>
                  <a:gd name="T18" fmla="*/ 486 w 790"/>
                  <a:gd name="T19" fmla="*/ 113 h 1745"/>
                  <a:gd name="T20" fmla="*/ 485 w 790"/>
                  <a:gd name="T21" fmla="*/ 112 h 1745"/>
                  <a:gd name="T22" fmla="*/ 790 w 790"/>
                  <a:gd name="T23" fmla="*/ 0 h 1745"/>
                  <a:gd name="T24" fmla="*/ 536 w 790"/>
                  <a:gd name="T25" fmla="*/ 603 h 1745"/>
                  <a:gd name="T26" fmla="*/ 282 w 790"/>
                  <a:gd name="T27" fmla="*/ 1196 h 1745"/>
                  <a:gd name="T28" fmla="*/ 142 w 790"/>
                  <a:gd name="T29" fmla="*/ 1615 h 1745"/>
                  <a:gd name="T30" fmla="*/ 28 w 790"/>
                  <a:gd name="T31" fmla="*/ 1734 h 1745"/>
                  <a:gd name="T32" fmla="*/ 28 w 790"/>
                  <a:gd name="T33" fmla="*/ 1734 h 1745"/>
                  <a:gd name="T34" fmla="*/ 28 w 790"/>
                  <a:gd name="T35" fmla="*/ 1734 h 1745"/>
                  <a:gd name="T36" fmla="*/ 27 w 790"/>
                  <a:gd name="T37" fmla="*/ 1744 h 1745"/>
                  <a:gd name="T38" fmla="*/ 27 w 790"/>
                  <a:gd name="T39" fmla="*/ 1744 h 1745"/>
                  <a:gd name="T40" fmla="*/ 27 w 790"/>
                  <a:gd name="T41" fmla="*/ 1744 h 1745"/>
                  <a:gd name="T42" fmla="*/ 27 w 790"/>
                  <a:gd name="T43" fmla="*/ 1745 h 1745"/>
                  <a:gd name="T44" fmla="*/ 27 w 790"/>
                  <a:gd name="T45" fmla="*/ 1745 h 1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90" h="1745">
                    <a:moveTo>
                      <a:pt x="27" y="1745"/>
                    </a:moveTo>
                    <a:cubicBezTo>
                      <a:pt x="7" y="1711"/>
                      <a:pt x="0" y="1675"/>
                      <a:pt x="0" y="1639"/>
                    </a:cubicBezTo>
                    <a:cubicBezTo>
                      <a:pt x="0" y="1623"/>
                      <a:pt x="1" y="1608"/>
                      <a:pt x="4" y="1592"/>
                    </a:cubicBezTo>
                    <a:cubicBezTo>
                      <a:pt x="17" y="1508"/>
                      <a:pt x="67" y="1424"/>
                      <a:pt x="106" y="1342"/>
                    </a:cubicBezTo>
                    <a:cubicBezTo>
                      <a:pt x="146" y="1261"/>
                      <a:pt x="181" y="1179"/>
                      <a:pt x="215" y="1097"/>
                    </a:cubicBezTo>
                    <a:cubicBezTo>
                      <a:pt x="281" y="935"/>
                      <a:pt x="331" y="772"/>
                      <a:pt x="380" y="609"/>
                    </a:cubicBezTo>
                    <a:cubicBezTo>
                      <a:pt x="406" y="524"/>
                      <a:pt x="433" y="439"/>
                      <a:pt x="458" y="354"/>
                    </a:cubicBezTo>
                    <a:cubicBezTo>
                      <a:pt x="476" y="295"/>
                      <a:pt x="492" y="234"/>
                      <a:pt x="492" y="174"/>
                    </a:cubicBezTo>
                    <a:lnTo>
                      <a:pt x="492" y="174"/>
                    </a:lnTo>
                    <a:cubicBezTo>
                      <a:pt x="492" y="153"/>
                      <a:pt x="490" y="133"/>
                      <a:pt x="486" y="113"/>
                    </a:cubicBezTo>
                    <a:lnTo>
                      <a:pt x="485" y="112"/>
                    </a:lnTo>
                    <a:cubicBezTo>
                      <a:pt x="581" y="68"/>
                      <a:pt x="682" y="30"/>
                      <a:pt x="790" y="0"/>
                    </a:cubicBezTo>
                    <a:cubicBezTo>
                      <a:pt x="626" y="184"/>
                      <a:pt x="589" y="421"/>
                      <a:pt x="536" y="603"/>
                    </a:cubicBezTo>
                    <a:cubicBezTo>
                      <a:pt x="477" y="804"/>
                      <a:pt x="353" y="996"/>
                      <a:pt x="282" y="1196"/>
                    </a:cubicBezTo>
                    <a:cubicBezTo>
                      <a:pt x="238" y="1320"/>
                      <a:pt x="122" y="1478"/>
                      <a:pt x="142" y="1615"/>
                    </a:cubicBezTo>
                    <a:cubicBezTo>
                      <a:pt x="78" y="1646"/>
                      <a:pt x="32" y="1688"/>
                      <a:pt x="28" y="1734"/>
                    </a:cubicBezTo>
                    <a:cubicBezTo>
                      <a:pt x="28" y="1734"/>
                      <a:pt x="28" y="1734"/>
                      <a:pt x="28" y="1734"/>
                    </a:cubicBezTo>
                    <a:cubicBezTo>
                      <a:pt x="28" y="1734"/>
                      <a:pt x="28" y="1734"/>
                      <a:pt x="28" y="1734"/>
                    </a:cubicBezTo>
                    <a:cubicBezTo>
                      <a:pt x="27" y="1737"/>
                      <a:pt x="27" y="1741"/>
                      <a:pt x="27" y="1744"/>
                    </a:cubicBezTo>
                    <a:lnTo>
                      <a:pt x="27" y="1744"/>
                    </a:lnTo>
                    <a:cubicBezTo>
                      <a:pt x="27" y="1744"/>
                      <a:pt x="27" y="1744"/>
                      <a:pt x="27" y="1744"/>
                    </a:cubicBezTo>
                    <a:cubicBezTo>
                      <a:pt x="27" y="1745"/>
                      <a:pt x="27" y="1745"/>
                      <a:pt x="27" y="1745"/>
                    </a:cubicBezTo>
                    <a:lnTo>
                      <a:pt x="27" y="1745"/>
                    </a:lnTo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7" name="Freeform 1158">
                <a:extLst>
                  <a:ext uri="{FF2B5EF4-FFF2-40B4-BE49-F238E27FC236}">
                    <a16:creationId xmlns:a16="http://schemas.microsoft.com/office/drawing/2014/main" id="{8DDE18F0-9D83-453D-8E70-9E308EB306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4544" y="2782888"/>
                <a:ext cx="17463" cy="101600"/>
              </a:xfrm>
              <a:custGeom>
                <a:avLst/>
                <a:gdLst>
                  <a:gd name="T0" fmla="*/ 0 w 34"/>
                  <a:gd name="T1" fmla="*/ 203 h 203"/>
                  <a:gd name="T2" fmla="*/ 1 w 34"/>
                  <a:gd name="T3" fmla="*/ 0 h 203"/>
                  <a:gd name="T4" fmla="*/ 2 w 34"/>
                  <a:gd name="T5" fmla="*/ 0 h 203"/>
                  <a:gd name="T6" fmla="*/ 26 w 34"/>
                  <a:gd name="T7" fmla="*/ 101 h 203"/>
                  <a:gd name="T8" fmla="*/ 0 w 34"/>
                  <a:gd name="T9" fmla="*/ 2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03">
                    <a:moveTo>
                      <a:pt x="0" y="203"/>
                    </a:moveTo>
                    <a:cubicBezTo>
                      <a:pt x="33" y="139"/>
                      <a:pt x="34" y="66"/>
                      <a:pt x="1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18" y="33"/>
                      <a:pt x="26" y="67"/>
                      <a:pt x="26" y="101"/>
                    </a:cubicBezTo>
                    <a:cubicBezTo>
                      <a:pt x="26" y="136"/>
                      <a:pt x="17" y="171"/>
                      <a:pt x="0" y="203"/>
                    </a:cubicBezTo>
                    <a:close/>
                  </a:path>
                </a:pathLst>
              </a:custGeom>
              <a:solidFill>
                <a:srgbClr val="A462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8" name="Freeform 1159">
                <a:extLst>
                  <a:ext uri="{FF2B5EF4-FFF2-40B4-BE49-F238E27FC236}">
                    <a16:creationId xmlns:a16="http://schemas.microsoft.com/office/drawing/2014/main" id="{B48B46A3-12C6-4D79-8A1D-CEF8702AB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1519" y="1928813"/>
                <a:ext cx="538163" cy="1025525"/>
              </a:xfrm>
              <a:custGeom>
                <a:avLst/>
                <a:gdLst>
                  <a:gd name="T0" fmla="*/ 0 w 1079"/>
                  <a:gd name="T1" fmla="*/ 2057 h 2057"/>
                  <a:gd name="T2" fmla="*/ 147 w 1079"/>
                  <a:gd name="T3" fmla="*/ 1916 h 2057"/>
                  <a:gd name="T4" fmla="*/ 147 w 1079"/>
                  <a:gd name="T5" fmla="*/ 1916 h 2057"/>
                  <a:gd name="T6" fmla="*/ 173 w 1079"/>
                  <a:gd name="T7" fmla="*/ 1814 h 2057"/>
                  <a:gd name="T8" fmla="*/ 149 w 1079"/>
                  <a:gd name="T9" fmla="*/ 1713 h 2057"/>
                  <a:gd name="T10" fmla="*/ 287 w 1079"/>
                  <a:gd name="T11" fmla="*/ 1643 h 2057"/>
                  <a:gd name="T12" fmla="*/ 831 w 1079"/>
                  <a:gd name="T13" fmla="*/ 552 h 2057"/>
                  <a:gd name="T14" fmla="*/ 810 w 1079"/>
                  <a:gd name="T15" fmla="*/ 0 h 2057"/>
                  <a:gd name="T16" fmla="*/ 1079 w 1079"/>
                  <a:gd name="T17" fmla="*/ 232 h 2057"/>
                  <a:gd name="T18" fmla="*/ 995 w 1079"/>
                  <a:gd name="T19" fmla="*/ 462 h 2057"/>
                  <a:gd name="T20" fmla="*/ 600 w 1079"/>
                  <a:gd name="T21" fmla="*/ 1370 h 2057"/>
                  <a:gd name="T22" fmla="*/ 213 w 1079"/>
                  <a:gd name="T23" fmla="*/ 1935 h 2057"/>
                  <a:gd name="T24" fmla="*/ 17 w 1079"/>
                  <a:gd name="T25" fmla="*/ 2051 h 2057"/>
                  <a:gd name="T26" fmla="*/ 0 w 1079"/>
                  <a:gd name="T27" fmla="*/ 2057 h 20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79" h="2057">
                    <a:moveTo>
                      <a:pt x="0" y="2057"/>
                    </a:moveTo>
                    <a:cubicBezTo>
                      <a:pt x="66" y="2020"/>
                      <a:pt x="118" y="1974"/>
                      <a:pt x="147" y="1916"/>
                    </a:cubicBezTo>
                    <a:lnTo>
                      <a:pt x="147" y="1916"/>
                    </a:lnTo>
                    <a:cubicBezTo>
                      <a:pt x="164" y="1884"/>
                      <a:pt x="173" y="1849"/>
                      <a:pt x="173" y="1814"/>
                    </a:cubicBezTo>
                    <a:cubicBezTo>
                      <a:pt x="173" y="1780"/>
                      <a:pt x="165" y="1746"/>
                      <a:pt x="149" y="1713"/>
                    </a:cubicBezTo>
                    <a:cubicBezTo>
                      <a:pt x="212" y="1709"/>
                      <a:pt x="269" y="1688"/>
                      <a:pt x="287" y="1643"/>
                    </a:cubicBezTo>
                    <a:cubicBezTo>
                      <a:pt x="435" y="1275"/>
                      <a:pt x="677" y="920"/>
                      <a:pt x="831" y="552"/>
                    </a:cubicBezTo>
                    <a:cubicBezTo>
                      <a:pt x="903" y="381"/>
                      <a:pt x="928" y="173"/>
                      <a:pt x="810" y="0"/>
                    </a:cubicBezTo>
                    <a:cubicBezTo>
                      <a:pt x="949" y="62"/>
                      <a:pt x="1028" y="136"/>
                      <a:pt x="1079" y="232"/>
                    </a:cubicBezTo>
                    <a:cubicBezTo>
                      <a:pt x="1072" y="302"/>
                      <a:pt x="1020" y="385"/>
                      <a:pt x="995" y="462"/>
                    </a:cubicBezTo>
                    <a:cubicBezTo>
                      <a:pt x="931" y="656"/>
                      <a:pt x="700" y="1175"/>
                      <a:pt x="600" y="1370"/>
                    </a:cubicBezTo>
                    <a:cubicBezTo>
                      <a:pt x="501" y="1562"/>
                      <a:pt x="393" y="1760"/>
                      <a:pt x="213" y="1935"/>
                    </a:cubicBezTo>
                    <a:cubicBezTo>
                      <a:pt x="164" y="1982"/>
                      <a:pt x="97" y="2021"/>
                      <a:pt x="17" y="2051"/>
                    </a:cubicBezTo>
                    <a:cubicBezTo>
                      <a:pt x="11" y="2053"/>
                      <a:pt x="6" y="2055"/>
                      <a:pt x="0" y="2057"/>
                    </a:cubicBezTo>
                  </a:path>
                </a:pathLst>
              </a:custGeom>
              <a:solidFill>
                <a:srgbClr val="DDA6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9" name="Freeform 1160">
                <a:extLst>
                  <a:ext uri="{FF2B5EF4-FFF2-40B4-BE49-F238E27FC236}">
                    <a16:creationId xmlns:a16="http://schemas.microsoft.com/office/drawing/2014/main" id="{A0361D76-491B-49BC-BD3F-24D20AD3E2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7231" y="1887538"/>
                <a:ext cx="517525" cy="879475"/>
              </a:xfrm>
              <a:custGeom>
                <a:avLst/>
                <a:gdLst>
                  <a:gd name="T0" fmla="*/ 479 w 1037"/>
                  <a:gd name="T1" fmla="*/ 205 h 1763"/>
                  <a:gd name="T2" fmla="*/ 734 w 1037"/>
                  <a:gd name="T3" fmla="*/ 105 h 1763"/>
                  <a:gd name="T4" fmla="*/ 41 w 1037"/>
                  <a:gd name="T5" fmla="*/ 166 h 1763"/>
                  <a:gd name="T6" fmla="*/ 0 w 1037"/>
                  <a:gd name="T7" fmla="*/ 180 h 1763"/>
                  <a:gd name="T8" fmla="*/ 285 w 1037"/>
                  <a:gd name="T9" fmla="*/ 260 h 1763"/>
                  <a:gd name="T10" fmla="*/ 815 w 1037"/>
                  <a:gd name="T11" fmla="*/ 1763 h 1763"/>
                  <a:gd name="T12" fmla="*/ 1037 w 1037"/>
                  <a:gd name="T13" fmla="*/ 1742 h 1763"/>
                  <a:gd name="T14" fmla="*/ 479 w 1037"/>
                  <a:gd name="T15" fmla="*/ 205 h 17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37" h="1763">
                    <a:moveTo>
                      <a:pt x="479" y="205"/>
                    </a:moveTo>
                    <a:cubicBezTo>
                      <a:pt x="428" y="61"/>
                      <a:pt x="734" y="105"/>
                      <a:pt x="734" y="105"/>
                    </a:cubicBezTo>
                    <a:cubicBezTo>
                      <a:pt x="469" y="0"/>
                      <a:pt x="41" y="166"/>
                      <a:pt x="41" y="166"/>
                    </a:cubicBezTo>
                    <a:lnTo>
                      <a:pt x="0" y="180"/>
                    </a:lnTo>
                    <a:cubicBezTo>
                      <a:pt x="72" y="155"/>
                      <a:pt x="234" y="155"/>
                      <a:pt x="285" y="260"/>
                    </a:cubicBezTo>
                    <a:cubicBezTo>
                      <a:pt x="336" y="365"/>
                      <a:pt x="815" y="1763"/>
                      <a:pt x="815" y="1763"/>
                    </a:cubicBezTo>
                    <a:cubicBezTo>
                      <a:pt x="917" y="1741"/>
                      <a:pt x="1037" y="1742"/>
                      <a:pt x="1037" y="1742"/>
                    </a:cubicBezTo>
                    <a:cubicBezTo>
                      <a:pt x="1037" y="1742"/>
                      <a:pt x="530" y="348"/>
                      <a:pt x="479" y="20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0" name="Freeform 1161">
                <a:extLst>
                  <a:ext uri="{FF2B5EF4-FFF2-40B4-BE49-F238E27FC236}">
                    <a16:creationId xmlns:a16="http://schemas.microsoft.com/office/drawing/2014/main" id="{AE5A21D1-DC69-4365-AAB1-8B8616DD1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9744" y="1838325"/>
                <a:ext cx="636588" cy="831850"/>
              </a:xfrm>
              <a:custGeom>
                <a:avLst/>
                <a:gdLst>
                  <a:gd name="T0" fmla="*/ 351 w 1277"/>
                  <a:gd name="T1" fmla="*/ 110 h 1668"/>
                  <a:gd name="T2" fmla="*/ 687 w 1277"/>
                  <a:gd name="T3" fmla="*/ 259 h 1668"/>
                  <a:gd name="T4" fmla="*/ 0 w 1277"/>
                  <a:gd name="T5" fmla="*/ 1651 h 1668"/>
                  <a:gd name="T6" fmla="*/ 229 w 1277"/>
                  <a:gd name="T7" fmla="*/ 1668 h 1668"/>
                  <a:gd name="T8" fmla="*/ 855 w 1277"/>
                  <a:gd name="T9" fmla="*/ 350 h 1668"/>
                  <a:gd name="T10" fmla="*/ 1277 w 1277"/>
                  <a:gd name="T11" fmla="*/ 183 h 1668"/>
                  <a:gd name="T12" fmla="*/ 351 w 1277"/>
                  <a:gd name="T13" fmla="*/ 110 h 1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77" h="1668">
                    <a:moveTo>
                      <a:pt x="351" y="110"/>
                    </a:moveTo>
                    <a:cubicBezTo>
                      <a:pt x="611" y="85"/>
                      <a:pt x="748" y="135"/>
                      <a:pt x="687" y="259"/>
                    </a:cubicBezTo>
                    <a:cubicBezTo>
                      <a:pt x="626" y="383"/>
                      <a:pt x="0" y="1651"/>
                      <a:pt x="0" y="1651"/>
                    </a:cubicBezTo>
                    <a:lnTo>
                      <a:pt x="229" y="1668"/>
                    </a:lnTo>
                    <a:cubicBezTo>
                      <a:pt x="229" y="1668"/>
                      <a:pt x="764" y="615"/>
                      <a:pt x="855" y="350"/>
                    </a:cubicBezTo>
                    <a:cubicBezTo>
                      <a:pt x="947" y="85"/>
                      <a:pt x="1277" y="183"/>
                      <a:pt x="1277" y="183"/>
                    </a:cubicBezTo>
                    <a:cubicBezTo>
                      <a:pt x="859" y="0"/>
                      <a:pt x="351" y="110"/>
                      <a:pt x="351" y="1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1" name="Freeform 1162">
                <a:extLst>
                  <a:ext uri="{FF2B5EF4-FFF2-40B4-BE49-F238E27FC236}">
                    <a16:creationId xmlns:a16="http://schemas.microsoft.com/office/drawing/2014/main" id="{621EC392-E120-4530-8869-584D523E97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7206" y="1916113"/>
                <a:ext cx="4779963" cy="182563"/>
              </a:xfrm>
              <a:custGeom>
                <a:avLst/>
                <a:gdLst>
                  <a:gd name="T0" fmla="*/ 0 w 9580"/>
                  <a:gd name="T1" fmla="*/ 367 h 367"/>
                  <a:gd name="T2" fmla="*/ 4619 w 9580"/>
                  <a:gd name="T3" fmla="*/ 49 h 367"/>
                  <a:gd name="T4" fmla="*/ 9580 w 9580"/>
                  <a:gd name="T5" fmla="*/ 350 h 367"/>
                  <a:gd name="T6" fmla="*/ 4497 w 9580"/>
                  <a:gd name="T7" fmla="*/ 99 h 367"/>
                  <a:gd name="T8" fmla="*/ 0 w 9580"/>
                  <a:gd name="T9" fmla="*/ 367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80" h="367">
                    <a:moveTo>
                      <a:pt x="0" y="367"/>
                    </a:moveTo>
                    <a:cubicBezTo>
                      <a:pt x="0" y="367"/>
                      <a:pt x="1685" y="0"/>
                      <a:pt x="4619" y="49"/>
                    </a:cubicBezTo>
                    <a:cubicBezTo>
                      <a:pt x="7190" y="93"/>
                      <a:pt x="8022" y="143"/>
                      <a:pt x="9580" y="350"/>
                    </a:cubicBezTo>
                    <a:cubicBezTo>
                      <a:pt x="9580" y="350"/>
                      <a:pt x="7309" y="116"/>
                      <a:pt x="4497" y="99"/>
                    </a:cubicBezTo>
                    <a:cubicBezTo>
                      <a:pt x="1685" y="82"/>
                      <a:pt x="0" y="367"/>
                      <a:pt x="0" y="36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37160" tIns="68580" rIns="137160" bIns="68580" numCol="1" anchor="t" anchorCtr="0" compatLnSpc="1">
                <a:prstTxWarp prst="textNoShape">
                  <a:avLst/>
                </a:prstTxWarp>
              </a:bodyPr>
              <a:lstStyle/>
              <a:p>
                <a:pPr defTabSz="1371600"/>
                <a:endParaRPr lang="en-US" sz="2026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775D417-1F50-43C4-90C7-4294948E37F1}"/>
                </a:ext>
              </a:extLst>
            </p:cNvPr>
            <p:cNvSpPr txBox="1"/>
            <p:nvPr/>
          </p:nvSpPr>
          <p:spPr>
            <a:xfrm>
              <a:off x="4036282" y="707642"/>
              <a:ext cx="3810520" cy="677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371600"/>
              <a:r>
                <a:rPr lang="en-US" sz="6000" b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CÂU HỎI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EDE4EC8-4F8A-49BC-9163-932912FCA3C1}"/>
                  </a:ext>
                </a:extLst>
              </p:cNvPr>
              <p:cNvSpPr txBox="1"/>
              <p:nvPr/>
            </p:nvSpPr>
            <p:spPr>
              <a:xfrm>
                <a:off x="4554422" y="2703314"/>
                <a:ext cx="9144000" cy="3498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1371600">
                  <a:lnSpc>
                    <a:spcPct val="150000"/>
                  </a:lnSpc>
                </a:pPr>
                <a:r>
                  <a:rPr lang="en-US" sz="4200" b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5. </a:t>
                </a:r>
                <a:r>
                  <a:rPr lang="en-US" sz="4200" b="1" dirty="0" err="1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Phân</a:t>
                </a:r>
                <a:r>
                  <a:rPr lang="en-US" sz="4200" b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4200" b="1" dirty="0" err="1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số</a:t>
                </a:r>
                <a:r>
                  <a:rPr lang="en-US" sz="4200" b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4200" b="1" dirty="0" err="1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nào</a:t>
                </a:r>
                <a:r>
                  <a:rPr lang="en-US" sz="4200" b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4200" b="1" dirty="0" err="1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bé</a:t>
                </a:r>
                <a:r>
                  <a:rPr lang="en-US" sz="4200" b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4200" b="1" err="1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nhất</a:t>
                </a:r>
                <a:r>
                  <a:rPr lang="en-US" sz="4200" b="1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algn="ctr" defTabSz="1371600">
                  <a:lnSpc>
                    <a:spcPct val="150000"/>
                  </a:lnSpc>
                </a:pPr>
                <a:r>
                  <a:rPr lang="en-US" sz="4200" b="1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trong </a:t>
                </a:r>
                <a:r>
                  <a:rPr lang="en-US" sz="4200" b="1" dirty="0" err="1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các</a:t>
                </a:r>
                <a:r>
                  <a:rPr lang="en-US" sz="4200" b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4200" b="1" dirty="0" err="1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phân</a:t>
                </a:r>
                <a:r>
                  <a:rPr lang="en-US" sz="4200" b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4200" b="1" dirty="0" err="1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số</a:t>
                </a:r>
                <a:r>
                  <a:rPr lang="en-US" sz="4200" b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4200" b="1" dirty="0" err="1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sau</a:t>
                </a:r>
                <a:r>
                  <a:rPr lang="en-US" sz="4200" b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?</a:t>
                </a:r>
              </a:p>
              <a:p>
                <a:pPr algn="ctr" defTabSz="1371600"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48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48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𝟑</m:t>
                        </m:r>
                      </m:num>
                      <m:den>
                        <m:r>
                          <a:rPr lang="en-US" sz="48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𝟓</m:t>
                        </m:r>
                      </m:den>
                    </m:f>
                  </m:oMath>
                </a14:m>
                <a:r>
                  <a:rPr lang="en-US" sz="4800" b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8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48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𝟗</m:t>
                        </m:r>
                      </m:num>
                      <m:den>
                        <m:r>
                          <a:rPr lang="en-US" sz="48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𝟏𝟎𝟎</m:t>
                        </m:r>
                      </m:den>
                    </m:f>
                  </m:oMath>
                </a14:m>
                <a:r>
                  <a:rPr lang="en-US" sz="4800" b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8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48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𝟏𝟑</m:t>
                        </m:r>
                      </m:num>
                      <m:den>
                        <m:r>
                          <a:rPr lang="en-US" sz="48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𝟏𝟎</m:t>
                        </m:r>
                      </m:den>
                    </m:f>
                  </m:oMath>
                </a14:m>
                <a:r>
                  <a:rPr lang="en-US" sz="4800" b="1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8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48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𝟗</m:t>
                        </m:r>
                      </m:num>
                      <m:den>
                        <m:r>
                          <a:rPr lang="en-US" sz="4800" b="1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𝟏𝟎</m:t>
                        </m:r>
                      </m:den>
                    </m:f>
                  </m:oMath>
                </a14:m>
                <a:endParaRPr lang="en-US" sz="42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EDE4EC8-4F8A-49BC-9163-932912FCA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422" y="2703314"/>
                <a:ext cx="9144000" cy="3498330"/>
              </a:xfrm>
              <a:prstGeom prst="rect">
                <a:avLst/>
              </a:prstGeom>
              <a:blipFill>
                <a:blip r:embed="rId9"/>
                <a:stretch>
                  <a:fillRect b="-3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Picture 47">
            <a:hlinkClick r:id="rId10" action="ppaction://hlinksldjump"/>
            <a:extLst>
              <a:ext uri="{FF2B5EF4-FFF2-40B4-BE49-F238E27FC236}">
                <a16:creationId xmlns:a16="http://schemas.microsoft.com/office/drawing/2014/main" id="{F55223AB-E59F-40A8-A30C-7EB4A5405A8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5" t="29757" r="27796" b="28785"/>
          <a:stretch/>
        </p:blipFill>
        <p:spPr>
          <a:xfrm>
            <a:off x="1961616" y="4097016"/>
            <a:ext cx="3311788" cy="3147728"/>
          </a:xfrm>
          <a:prstGeom prst="rect">
            <a:avLst/>
          </a:prstGeom>
        </p:spPr>
      </p:pic>
      <p:pic>
        <p:nvPicPr>
          <p:cNvPr id="4" name="Sai">
            <a:extLst>
              <a:ext uri="{FF2B5EF4-FFF2-40B4-BE49-F238E27FC236}">
                <a16:creationId xmlns:a16="http://schemas.microsoft.com/office/drawing/2014/main" id="{61C60729-608E-49A5-A22E-BCA4474C004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428" y="11284074"/>
            <a:ext cx="2193420" cy="2140084"/>
          </a:xfrm>
          <a:prstGeom prst="rect">
            <a:avLst/>
          </a:prstGeom>
        </p:spPr>
      </p:pic>
      <p:pic>
        <p:nvPicPr>
          <p:cNvPr id="50" name="Đúng">
            <a:extLst>
              <a:ext uri="{FF2B5EF4-FFF2-40B4-BE49-F238E27FC236}">
                <a16:creationId xmlns:a16="http://schemas.microsoft.com/office/drawing/2014/main" id="{A1A17A7A-13CD-4F22-A028-CAA66AAC560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830" y="11268198"/>
            <a:ext cx="1909828" cy="198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9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-0.17018 -0.46227 " pathEditMode="relative" rAng="0" ptsTypes="AA">
                                      <p:cBhvr>
                                        <p:cTn id="4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16" y="-23125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ai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0.14336 -0.46227 " pathEditMode="relative" rAng="0" ptsTypes="AA">
                                      <p:cBhvr>
                                        <p:cTn id="5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-23125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ai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57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1.85185E-6 L -0.43906 -0.3132 " pathEditMode="relative" rAng="0" ptsTypes="AA">
                                      <p:cBhvr>
                                        <p:cTn id="60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53" y="-1567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6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0.1405 -0.30417 " pathEditMode="relative" rAng="0" ptsTypes="AA">
                                      <p:cBhvr>
                                        <p:cTn id="6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8" y="-15208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ai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</p:childTnLst>
        </p:cTn>
      </p:par>
    </p:tnLst>
    <p:bldLst>
      <p:bldP spid="5" grpId="0" animBg="1"/>
      <p:bldP spid="42" grpId="0" animBg="1"/>
      <p:bldP spid="43" grpId="0" animBg="1"/>
      <p:bldP spid="44" grpId="0" animBg="1"/>
      <p:bldP spid="45" grpId="0" animBg="1"/>
      <p:bldP spid="4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5419" y="7793391"/>
            <a:ext cx="18678839" cy="2676099"/>
            <a:chOff x="0" y="0"/>
            <a:chExt cx="4919530" cy="704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19530" cy="704816"/>
            </a:xfrm>
            <a:custGeom>
              <a:avLst/>
              <a:gdLst/>
              <a:ahLst/>
              <a:cxnLst/>
              <a:rect l="l" t="t" r="r" b="b"/>
              <a:pathLst>
                <a:path w="4919530" h="704816">
                  <a:moveTo>
                    <a:pt x="0" y="0"/>
                  </a:moveTo>
                  <a:lnTo>
                    <a:pt x="4919530" y="0"/>
                  </a:lnTo>
                  <a:lnTo>
                    <a:pt x="4919530" y="704816"/>
                  </a:lnTo>
                  <a:lnTo>
                    <a:pt x="0" y="704816"/>
                  </a:lnTo>
                  <a:close/>
                </a:path>
              </a:pathLst>
            </a:custGeom>
            <a:solidFill>
              <a:srgbClr val="A3DFBE"/>
            </a:solidFill>
            <a:ln w="28575" cap="sq">
              <a:solidFill>
                <a:srgbClr val="231F2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19530" cy="7429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040844"/>
            <a:ext cx="16230600" cy="8205312"/>
            <a:chOff x="0" y="0"/>
            <a:chExt cx="21640800" cy="10940416"/>
          </a:xfrm>
        </p:grpSpPr>
        <p:sp>
          <p:nvSpPr>
            <p:cNvPr id="6" name="Freeform 6"/>
            <p:cNvSpPr/>
            <p:nvPr/>
          </p:nvSpPr>
          <p:spPr>
            <a:xfrm>
              <a:off x="0" y="25267"/>
              <a:ext cx="12195698" cy="10915150"/>
            </a:xfrm>
            <a:custGeom>
              <a:avLst/>
              <a:gdLst/>
              <a:ahLst/>
              <a:cxnLst/>
              <a:rect l="l" t="t" r="r" b="b"/>
              <a:pathLst>
                <a:path w="12195698" h="10915150">
                  <a:moveTo>
                    <a:pt x="0" y="0"/>
                  </a:moveTo>
                  <a:lnTo>
                    <a:pt x="12195698" y="0"/>
                  </a:lnTo>
                  <a:lnTo>
                    <a:pt x="12195698" y="10915149"/>
                  </a:lnTo>
                  <a:lnTo>
                    <a:pt x="0" y="109151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9445102" y="0"/>
              <a:ext cx="12195698" cy="10915150"/>
            </a:xfrm>
            <a:custGeom>
              <a:avLst/>
              <a:gdLst/>
              <a:ahLst/>
              <a:cxnLst/>
              <a:rect l="l" t="t" r="r" b="b"/>
              <a:pathLst>
                <a:path w="12195698" h="10915150">
                  <a:moveTo>
                    <a:pt x="0" y="0"/>
                  </a:moveTo>
                  <a:lnTo>
                    <a:pt x="12195698" y="0"/>
                  </a:lnTo>
                  <a:lnTo>
                    <a:pt x="12195698" y="10915150"/>
                  </a:lnTo>
                  <a:lnTo>
                    <a:pt x="0" y="109151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791909" y="828070"/>
            <a:ext cx="2147598" cy="1819630"/>
          </a:xfrm>
          <a:custGeom>
            <a:avLst/>
            <a:gdLst/>
            <a:ahLst/>
            <a:cxnLst/>
            <a:rect l="l" t="t" r="r" b="b"/>
            <a:pathLst>
              <a:path w="2147598" h="1819630">
                <a:moveTo>
                  <a:pt x="0" y="0"/>
                </a:moveTo>
                <a:lnTo>
                  <a:pt x="2147598" y="0"/>
                </a:lnTo>
                <a:lnTo>
                  <a:pt x="2147598" y="1819631"/>
                </a:lnTo>
                <a:lnTo>
                  <a:pt x="0" y="18196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232761" r="-499472" b="-22912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569857" y="2785996"/>
            <a:ext cx="10349689" cy="4042356"/>
            <a:chOff x="0" y="0"/>
            <a:chExt cx="2725844" cy="106465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25844" cy="1064654"/>
            </a:xfrm>
            <a:custGeom>
              <a:avLst/>
              <a:gdLst/>
              <a:ahLst/>
              <a:cxnLst/>
              <a:rect l="l" t="t" r="r" b="b"/>
              <a:pathLst>
                <a:path w="2725844" h="1064654">
                  <a:moveTo>
                    <a:pt x="38150" y="0"/>
                  </a:moveTo>
                  <a:lnTo>
                    <a:pt x="2687694" y="0"/>
                  </a:lnTo>
                  <a:cubicBezTo>
                    <a:pt x="2708764" y="0"/>
                    <a:pt x="2725844" y="17080"/>
                    <a:pt x="2725844" y="38150"/>
                  </a:cubicBezTo>
                  <a:lnTo>
                    <a:pt x="2725844" y="1026504"/>
                  </a:lnTo>
                  <a:cubicBezTo>
                    <a:pt x="2725844" y="1047573"/>
                    <a:pt x="2708764" y="1064654"/>
                    <a:pt x="2687694" y="1064654"/>
                  </a:cubicBezTo>
                  <a:lnTo>
                    <a:pt x="38150" y="1064654"/>
                  </a:lnTo>
                  <a:cubicBezTo>
                    <a:pt x="28032" y="1064654"/>
                    <a:pt x="18328" y="1060634"/>
                    <a:pt x="11174" y="1053480"/>
                  </a:cubicBezTo>
                  <a:cubicBezTo>
                    <a:pt x="4019" y="1046325"/>
                    <a:pt x="0" y="1036622"/>
                    <a:pt x="0" y="1026504"/>
                  </a:cubicBezTo>
                  <a:lnTo>
                    <a:pt x="0" y="38150"/>
                  </a:lnTo>
                  <a:cubicBezTo>
                    <a:pt x="0" y="17080"/>
                    <a:pt x="17080" y="0"/>
                    <a:pt x="38150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31F2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725844" cy="1102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flipH="1">
            <a:off x="6030003" y="1040844"/>
            <a:ext cx="11229297" cy="8772888"/>
          </a:xfrm>
          <a:custGeom>
            <a:avLst/>
            <a:gdLst/>
            <a:ahLst/>
            <a:cxnLst/>
            <a:rect l="l" t="t" r="r" b="b"/>
            <a:pathLst>
              <a:path w="11229297" h="8772888">
                <a:moveTo>
                  <a:pt x="11229297" y="0"/>
                </a:moveTo>
                <a:lnTo>
                  <a:pt x="0" y="0"/>
                </a:lnTo>
                <a:lnTo>
                  <a:pt x="0" y="8772888"/>
                </a:lnTo>
                <a:lnTo>
                  <a:pt x="11229297" y="8772888"/>
                </a:lnTo>
                <a:lnTo>
                  <a:pt x="1122929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7257529">
            <a:off x="1198761" y="4394535"/>
            <a:ext cx="742193" cy="1369149"/>
          </a:xfrm>
          <a:custGeom>
            <a:avLst/>
            <a:gdLst/>
            <a:ahLst/>
            <a:cxnLst/>
            <a:rect l="l" t="t" r="r" b="b"/>
            <a:pathLst>
              <a:path w="742193" h="1369149">
                <a:moveTo>
                  <a:pt x="0" y="0"/>
                </a:moveTo>
                <a:lnTo>
                  <a:pt x="742193" y="0"/>
                </a:lnTo>
                <a:lnTo>
                  <a:pt x="742193" y="1369149"/>
                </a:lnTo>
                <a:lnTo>
                  <a:pt x="0" y="136914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5568322" y="1844870"/>
            <a:ext cx="768019" cy="768019"/>
          </a:xfrm>
          <a:custGeom>
            <a:avLst/>
            <a:gdLst/>
            <a:ahLst/>
            <a:cxnLst/>
            <a:rect l="l" t="t" r="r" b="b"/>
            <a:pathLst>
              <a:path w="768019" h="768019">
                <a:moveTo>
                  <a:pt x="0" y="0"/>
                </a:moveTo>
                <a:lnTo>
                  <a:pt x="768019" y="0"/>
                </a:lnTo>
                <a:lnTo>
                  <a:pt x="768019" y="768018"/>
                </a:lnTo>
                <a:lnTo>
                  <a:pt x="0" y="7680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6741624" y="3295193"/>
            <a:ext cx="1035351" cy="1043105"/>
          </a:xfrm>
          <a:custGeom>
            <a:avLst/>
            <a:gdLst/>
            <a:ahLst/>
            <a:cxnLst/>
            <a:rect l="l" t="t" r="r" b="b"/>
            <a:pathLst>
              <a:path w="1035351" h="1043105">
                <a:moveTo>
                  <a:pt x="0" y="0"/>
                </a:moveTo>
                <a:lnTo>
                  <a:pt x="1035352" y="0"/>
                </a:lnTo>
                <a:lnTo>
                  <a:pt x="1035352" y="1043105"/>
                </a:lnTo>
                <a:lnTo>
                  <a:pt x="0" y="10431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-16131" t="-123580" r="-514491" b="-29359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4263341">
            <a:off x="16701971" y="5583178"/>
            <a:ext cx="683764" cy="1261363"/>
          </a:xfrm>
          <a:custGeom>
            <a:avLst/>
            <a:gdLst/>
            <a:ahLst/>
            <a:cxnLst/>
            <a:rect l="l" t="t" r="r" b="b"/>
            <a:pathLst>
              <a:path w="683764" h="1261363">
                <a:moveTo>
                  <a:pt x="0" y="0"/>
                </a:moveTo>
                <a:lnTo>
                  <a:pt x="683764" y="0"/>
                </a:lnTo>
                <a:lnTo>
                  <a:pt x="683764" y="1261363"/>
                </a:lnTo>
                <a:lnTo>
                  <a:pt x="0" y="126136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DAFA511-BEF9-D19B-D173-318BB52ADCE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29000" y="2933700"/>
            <a:ext cx="6647078" cy="3581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9183B67-9155-1863-A328-075ACD7AAA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690" y="-566675"/>
            <a:ext cx="11707793" cy="107321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8B1A2E-2390-E502-8ACF-72E38E0E5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647700"/>
            <a:ext cx="13229467" cy="4560203"/>
          </a:xfrm>
          <a:prstGeom prst="rect">
            <a:avLst/>
          </a:prstGeom>
        </p:spPr>
      </p:pic>
      <p:pic>
        <p:nvPicPr>
          <p:cNvPr id="2" name="Nhac-nen-powerpoint-vui-nhon-www_tiengdong_com">
            <a:hlinkClick r:id="" action="ppaction://media"/>
            <a:extLst>
              <a:ext uri="{FF2B5EF4-FFF2-40B4-BE49-F238E27FC236}">
                <a16:creationId xmlns:a16="http://schemas.microsoft.com/office/drawing/2014/main" id="{1624CC27-0541-4A13-B5ED-AF950361BC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524000" y="6477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7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349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9223FF6-A102-AEB1-286F-08698AD7239B}"/>
              </a:ext>
            </a:extLst>
          </p:cNvPr>
          <p:cNvGrpSpPr/>
          <p:nvPr/>
        </p:nvGrpSpPr>
        <p:grpSpPr>
          <a:xfrm>
            <a:off x="7413584" y="850739"/>
            <a:ext cx="10504025" cy="4287111"/>
            <a:chOff x="6092825" y="1083484"/>
            <a:chExt cx="5400675" cy="2373087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A3562928-BD14-332B-AF33-60639FD832E3}"/>
                </a:ext>
              </a:extLst>
            </p:cNvPr>
            <p:cNvSpPr/>
            <p:nvPr/>
          </p:nvSpPr>
          <p:spPr>
            <a:xfrm>
              <a:off x="6092825" y="1083484"/>
              <a:ext cx="5400675" cy="2373087"/>
            </a:xfrm>
            <a:prstGeom prst="roundRect">
              <a:avLst>
                <a:gd name="adj" fmla="val 7755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>
                <a:defRPr/>
              </a:pPr>
              <a:endParaRPr lang="zh-CN" altLang="en-US" sz="2700">
                <a:solidFill>
                  <a:prstClr val="white"/>
                </a:solidFill>
                <a:latin typeface="字魂112号-阿开童漫体" panose="00000500000000000000" pitchFamily="2" charset="-122"/>
                <a:ea typeface="字魂112号-阿开童漫体" panose="00000500000000000000" pitchFamily="2" charset="-122"/>
                <a:sym typeface="字魂112号-阿开童漫体" panose="00000500000000000000" pitchFamily="2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1E4C4B6-D2C1-7A69-D15C-EC5A5D482652}"/>
                </a:ext>
              </a:extLst>
            </p:cNvPr>
            <p:cNvSpPr txBox="1"/>
            <p:nvPr/>
          </p:nvSpPr>
          <p:spPr>
            <a:xfrm>
              <a:off x="6234112" y="1239362"/>
              <a:ext cx="5118100" cy="20357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4400" spc="3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润圆-65W" panose="00020600040101010101" pitchFamily="18" charset="-122"/>
                  <a:ea typeface="汉仪润圆-65W" panose="00020600040101010101" pitchFamily="18" charset="-122"/>
                </a:defRPr>
              </a:lvl1pPr>
            </a:lstStyle>
            <a:p>
              <a:pPr defTabSz="1371600">
                <a:defRPr/>
              </a:pPr>
              <a:r>
                <a:rPr lang="en-US" altLang="zh-CN" sz="5400" b="1" spc="450" dirty="0" err="1">
                  <a:solidFill>
                    <a:srgbClr val="E7E6E6">
                      <a:lumMod val="2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字魂112号-阿开童漫体" panose="00000500000000000000" pitchFamily="2" charset="-122"/>
                </a:rPr>
                <a:t>Mùa</a:t>
              </a:r>
              <a:r>
                <a:rPr lang="en-US" altLang="zh-CN" sz="5400" b="1" spc="450" dirty="0">
                  <a:solidFill>
                    <a:srgbClr val="E7E6E6">
                      <a:lumMod val="2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字魂112号-阿开童漫体" panose="00000500000000000000" pitchFamily="2" charset="-122"/>
                </a:rPr>
                <a:t> </a:t>
              </a:r>
              <a:r>
                <a:rPr lang="en-US" altLang="zh-CN" sz="5400" b="1" spc="450" dirty="0" err="1">
                  <a:solidFill>
                    <a:srgbClr val="E7E6E6">
                      <a:lumMod val="2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字魂112号-阿开童漫体" panose="00000500000000000000" pitchFamily="2" charset="-122"/>
                </a:rPr>
                <a:t>thu</a:t>
              </a:r>
              <a:r>
                <a:rPr lang="en-US" altLang="zh-CN" sz="5400" b="1" spc="450" dirty="0">
                  <a:solidFill>
                    <a:srgbClr val="E7E6E6">
                      <a:lumMod val="2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字魂112号-阿开童漫体" panose="00000500000000000000" pitchFamily="2" charset="-122"/>
                </a:rPr>
                <a:t> </a:t>
              </a:r>
              <a:r>
                <a:rPr lang="en-US" altLang="zh-CN" sz="5400" b="1" spc="450" dirty="0" err="1">
                  <a:solidFill>
                    <a:srgbClr val="E7E6E6">
                      <a:lumMod val="2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字魂112号-阿开童漫体" panose="00000500000000000000" pitchFamily="2" charset="-122"/>
                </a:rPr>
                <a:t>hoạch</a:t>
              </a:r>
              <a:r>
                <a:rPr lang="en-US" altLang="zh-CN" sz="5400" b="1" spc="450" dirty="0">
                  <a:solidFill>
                    <a:srgbClr val="E7E6E6">
                      <a:lumMod val="2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字魂112号-阿开童漫体" panose="00000500000000000000" pitchFamily="2" charset="-122"/>
                </a:rPr>
                <a:t> </a:t>
              </a:r>
              <a:r>
                <a:rPr lang="en-US" altLang="zh-CN" sz="5400" b="1" spc="450" dirty="0" err="1">
                  <a:solidFill>
                    <a:srgbClr val="E7E6E6">
                      <a:lumMod val="2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字魂112号-阿开童漫体" panose="00000500000000000000" pitchFamily="2" charset="-122"/>
                </a:rPr>
                <a:t>đến</a:t>
              </a:r>
              <a:r>
                <a:rPr lang="en-US" altLang="zh-CN" sz="5400" b="1" spc="450" dirty="0">
                  <a:solidFill>
                    <a:srgbClr val="E7E6E6">
                      <a:lumMod val="2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字魂112号-阿开童漫体" panose="00000500000000000000" pitchFamily="2" charset="-122"/>
                </a:rPr>
                <a:t> </a:t>
              </a:r>
              <a:r>
                <a:rPr lang="en-US" altLang="zh-CN" sz="5400" b="1" spc="450" dirty="0" err="1">
                  <a:solidFill>
                    <a:srgbClr val="E7E6E6">
                      <a:lumMod val="2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字魂112号-阿开童漫体" panose="00000500000000000000" pitchFamily="2" charset="-122"/>
                </a:rPr>
                <a:t>rồi</a:t>
              </a:r>
              <a:r>
                <a:rPr lang="en-US" altLang="zh-CN" sz="5400" b="1" spc="450" dirty="0">
                  <a:solidFill>
                    <a:srgbClr val="E7E6E6">
                      <a:lumMod val="2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字魂112号-阿开童漫体" panose="00000500000000000000" pitchFamily="2" charset="-122"/>
                </a:rPr>
                <a:t>, </a:t>
              </a:r>
              <a:r>
                <a:rPr lang="en-US" altLang="zh-CN" sz="5400" b="1" spc="450" dirty="0" err="1">
                  <a:solidFill>
                    <a:srgbClr val="E7E6E6">
                      <a:lumMod val="2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字魂112号-阿开童漫体" panose="00000500000000000000" pitchFamily="2" charset="-122"/>
                </a:rPr>
                <a:t>em</a:t>
              </a:r>
              <a:r>
                <a:rPr lang="en-US" altLang="zh-CN" sz="5400" b="1" spc="450" dirty="0">
                  <a:solidFill>
                    <a:srgbClr val="E7E6E6">
                      <a:lumMod val="2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字魂112号-阿开童漫体" panose="00000500000000000000" pitchFamily="2" charset="-122"/>
                </a:rPr>
                <a:t> </a:t>
              </a:r>
              <a:r>
                <a:rPr lang="en-US" altLang="zh-CN" sz="5400" b="1" spc="450" dirty="0" err="1">
                  <a:solidFill>
                    <a:srgbClr val="E7E6E6">
                      <a:lumMod val="2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字魂112号-阿开童漫体" panose="00000500000000000000" pitchFamily="2" charset="-122"/>
                </a:rPr>
                <a:t>hãy</a:t>
              </a:r>
              <a:r>
                <a:rPr lang="en-US" altLang="zh-CN" sz="5400" b="1" spc="450" dirty="0">
                  <a:solidFill>
                    <a:srgbClr val="E7E6E6">
                      <a:lumMod val="2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字魂112号-阿开童漫体" panose="00000500000000000000" pitchFamily="2" charset="-122"/>
                </a:rPr>
                <a:t> </a:t>
              </a:r>
              <a:r>
                <a:rPr lang="en-US" altLang="zh-CN" sz="5400" b="1" spc="450" dirty="0" err="1">
                  <a:solidFill>
                    <a:srgbClr val="E7E6E6">
                      <a:lumMod val="2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字魂112号-阿开童漫体" panose="00000500000000000000" pitchFamily="2" charset="-122"/>
                </a:rPr>
                <a:t>giúp</a:t>
              </a:r>
              <a:r>
                <a:rPr lang="en-US" altLang="zh-CN" sz="5400" b="1" spc="450" dirty="0">
                  <a:solidFill>
                    <a:srgbClr val="E7E6E6">
                      <a:lumMod val="2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字魂112号-阿开童漫体" panose="00000500000000000000" pitchFamily="2" charset="-122"/>
                </a:rPr>
                <a:t> </a:t>
              </a:r>
              <a:r>
                <a:rPr lang="en-US" altLang="zh-CN" sz="5400" b="1" spc="450" dirty="0" err="1">
                  <a:solidFill>
                    <a:srgbClr val="E7E6E6">
                      <a:lumMod val="2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字魂112号-阿开童漫体" panose="00000500000000000000" pitchFamily="2" charset="-122"/>
                </a:rPr>
                <a:t>bác</a:t>
              </a:r>
              <a:r>
                <a:rPr lang="en-US" altLang="zh-CN" sz="5400" b="1" spc="450" dirty="0">
                  <a:solidFill>
                    <a:srgbClr val="E7E6E6">
                      <a:lumMod val="2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字魂112号-阿开童漫体" panose="00000500000000000000" pitchFamily="2" charset="-122"/>
                </a:rPr>
                <a:t> </a:t>
              </a:r>
              <a:r>
                <a:rPr lang="en-US" altLang="zh-CN" sz="5400" b="1" spc="450" dirty="0" err="1">
                  <a:solidFill>
                    <a:srgbClr val="E7E6E6">
                      <a:lumMod val="2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字魂112号-阿开童漫体" panose="00000500000000000000" pitchFamily="2" charset="-122"/>
                </a:rPr>
                <a:t>nông</a:t>
              </a:r>
              <a:r>
                <a:rPr lang="en-US" altLang="zh-CN" sz="5400" b="1" spc="450" dirty="0">
                  <a:solidFill>
                    <a:srgbClr val="E7E6E6">
                      <a:lumMod val="2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字魂112号-阿开童漫体" panose="00000500000000000000" pitchFamily="2" charset="-122"/>
                </a:rPr>
                <a:t> </a:t>
              </a:r>
              <a:r>
                <a:rPr lang="en-US" altLang="zh-CN" sz="5400" b="1" spc="450" dirty="0" err="1">
                  <a:solidFill>
                    <a:srgbClr val="E7E6E6">
                      <a:lumMod val="2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字魂112号-阿开童漫体" panose="00000500000000000000" pitchFamily="2" charset="-122"/>
                </a:rPr>
                <a:t>dân</a:t>
              </a:r>
              <a:r>
                <a:rPr lang="en-US" altLang="zh-CN" sz="5400" b="1" spc="450" dirty="0">
                  <a:solidFill>
                    <a:srgbClr val="E7E6E6">
                      <a:lumMod val="2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字魂112号-阿开童漫体" panose="00000500000000000000" pitchFamily="2" charset="-122"/>
                </a:rPr>
                <a:t> </a:t>
              </a:r>
              <a:r>
                <a:rPr lang="en-US" altLang="zh-CN" sz="5400" b="1" spc="450" dirty="0" err="1">
                  <a:solidFill>
                    <a:srgbClr val="E7E6E6">
                      <a:lumMod val="2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字魂112号-阿开童漫体" panose="00000500000000000000" pitchFamily="2" charset="-122"/>
                </a:rPr>
                <a:t>thu</a:t>
              </a:r>
              <a:r>
                <a:rPr lang="en-US" altLang="zh-CN" sz="5400" b="1" spc="450" dirty="0">
                  <a:solidFill>
                    <a:srgbClr val="E7E6E6">
                      <a:lumMod val="2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字魂112号-阿开童漫体" panose="00000500000000000000" pitchFamily="2" charset="-122"/>
                </a:rPr>
                <a:t> </a:t>
              </a:r>
              <a:r>
                <a:rPr lang="en-US" altLang="zh-CN" sz="5400" b="1" spc="450" dirty="0" err="1">
                  <a:solidFill>
                    <a:srgbClr val="E7E6E6">
                      <a:lumMod val="2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字魂112号-阿开童漫体" panose="00000500000000000000" pitchFamily="2" charset="-122"/>
                </a:rPr>
                <a:t>hoạch</a:t>
              </a:r>
              <a:r>
                <a:rPr lang="en-US" altLang="zh-CN" sz="5400" b="1" spc="450" dirty="0">
                  <a:solidFill>
                    <a:srgbClr val="E7E6E6">
                      <a:lumMod val="2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字魂112号-阿开童漫体" panose="00000500000000000000" pitchFamily="2" charset="-122"/>
                </a:rPr>
                <a:t> </a:t>
              </a:r>
              <a:r>
                <a:rPr lang="en-US" altLang="zh-CN" sz="5400" b="1" spc="450" dirty="0" err="1">
                  <a:solidFill>
                    <a:srgbClr val="E7E6E6">
                      <a:lumMod val="2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字魂112号-阿开童漫体" panose="00000500000000000000" pitchFamily="2" charset="-122"/>
                </a:rPr>
                <a:t>rau</a:t>
              </a:r>
              <a:r>
                <a:rPr lang="en-US" altLang="zh-CN" sz="5400" b="1" spc="450" dirty="0">
                  <a:solidFill>
                    <a:srgbClr val="E7E6E6">
                      <a:lumMod val="2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字魂112号-阿开童漫体" panose="00000500000000000000" pitchFamily="2" charset="-122"/>
                </a:rPr>
                <a:t> </a:t>
              </a:r>
              <a:r>
                <a:rPr lang="en-US" altLang="zh-CN" sz="5400" b="1" spc="450" dirty="0" err="1">
                  <a:solidFill>
                    <a:srgbClr val="E7E6E6">
                      <a:lumMod val="2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字魂112号-阿开童漫体" panose="00000500000000000000" pitchFamily="2" charset="-122"/>
                </a:rPr>
                <a:t>củ</a:t>
              </a:r>
              <a:r>
                <a:rPr lang="en-US" altLang="zh-CN" sz="5400" b="1" spc="450" dirty="0">
                  <a:solidFill>
                    <a:srgbClr val="E7E6E6">
                      <a:lumMod val="2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字魂112号-阿开童漫体" panose="00000500000000000000" pitchFamily="2" charset="-122"/>
                </a:rPr>
                <a:t> </a:t>
              </a:r>
              <a:r>
                <a:rPr lang="en-US" altLang="zh-CN" sz="5400" b="1" spc="450" dirty="0" err="1">
                  <a:solidFill>
                    <a:srgbClr val="E7E6E6">
                      <a:lumMod val="2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字魂112号-阿开童漫体" panose="00000500000000000000" pitchFamily="2" charset="-122"/>
                </a:rPr>
                <a:t>nhé</a:t>
              </a:r>
              <a:r>
                <a:rPr lang="en-US" altLang="zh-CN" sz="5400" b="1" spc="450" dirty="0">
                  <a:solidFill>
                    <a:srgbClr val="E7E6E6">
                      <a:lumMod val="2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字魂112号-阿开童漫体" panose="00000500000000000000" pitchFamily="2" charset="-122"/>
                </a:rPr>
                <a:t>!</a:t>
              </a:r>
              <a:endParaRPr lang="zh-CN" altLang="en-US" sz="5400" b="1" spc="450" dirty="0">
                <a:solidFill>
                  <a:srgbClr val="E7E6E6">
                    <a:lumMod val="25000"/>
                  </a:srgbClr>
                </a:solidFill>
                <a:latin typeface="Cambria" panose="02040503050406030204" pitchFamily="18" charset="0"/>
                <a:ea typeface="字魂112号-阿开童漫体" panose="00000500000000000000" pitchFamily="2" charset="-122"/>
                <a:sym typeface="字魂112号-阿开童漫体" panose="00000500000000000000" pitchFamily="2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85229F94-5B79-5D5C-538E-4D95B786E0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92" y="566483"/>
            <a:ext cx="6858000" cy="807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47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EBE34FF1-ADDD-D98A-C778-825E00EB12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6512" y="-136423"/>
            <a:ext cx="5279921" cy="5279921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97F1587-90B3-7A0A-A1C3-B3FFFDF25799}"/>
              </a:ext>
            </a:extLst>
          </p:cNvPr>
          <p:cNvSpPr/>
          <p:nvPr/>
        </p:nvSpPr>
        <p:spPr>
          <a:xfrm>
            <a:off x="3107803" y="208346"/>
            <a:ext cx="14931341" cy="3854370"/>
          </a:xfrm>
          <a:custGeom>
            <a:avLst/>
            <a:gdLst>
              <a:gd name="connsiteX0" fmla="*/ 0 w 14931341"/>
              <a:gd name="connsiteY0" fmla="*/ 642408 h 3854370"/>
              <a:gd name="connsiteX1" fmla="*/ 642408 w 14931341"/>
              <a:gd name="connsiteY1" fmla="*/ 0 h 3854370"/>
              <a:gd name="connsiteX2" fmla="*/ 1508666 w 14931341"/>
              <a:gd name="connsiteY2" fmla="*/ 0 h 3854370"/>
              <a:gd name="connsiteX3" fmla="*/ 1829062 w 14931341"/>
              <a:gd name="connsiteY3" fmla="*/ 0 h 3854370"/>
              <a:gd name="connsiteX4" fmla="*/ 2695320 w 14931341"/>
              <a:gd name="connsiteY4" fmla="*/ 0 h 3854370"/>
              <a:gd name="connsiteX5" fmla="*/ 3288647 w 14931341"/>
              <a:gd name="connsiteY5" fmla="*/ 0 h 3854370"/>
              <a:gd name="connsiteX6" fmla="*/ 4018440 w 14931341"/>
              <a:gd name="connsiteY6" fmla="*/ 0 h 3854370"/>
              <a:gd name="connsiteX7" fmla="*/ 4884697 w 14931341"/>
              <a:gd name="connsiteY7" fmla="*/ 0 h 3854370"/>
              <a:gd name="connsiteX8" fmla="*/ 5478024 w 14931341"/>
              <a:gd name="connsiteY8" fmla="*/ 0 h 3854370"/>
              <a:gd name="connsiteX9" fmla="*/ 6207817 w 14931341"/>
              <a:gd name="connsiteY9" fmla="*/ 0 h 3854370"/>
              <a:gd name="connsiteX10" fmla="*/ 6664679 w 14931341"/>
              <a:gd name="connsiteY10" fmla="*/ 0 h 3854370"/>
              <a:gd name="connsiteX11" fmla="*/ 6848610 w 14931341"/>
              <a:gd name="connsiteY11" fmla="*/ 0 h 3854370"/>
              <a:gd name="connsiteX12" fmla="*/ 7441937 w 14931341"/>
              <a:gd name="connsiteY12" fmla="*/ 0 h 3854370"/>
              <a:gd name="connsiteX13" fmla="*/ 7762334 w 14931341"/>
              <a:gd name="connsiteY13" fmla="*/ 0 h 3854370"/>
              <a:gd name="connsiteX14" fmla="*/ 8492127 w 14931341"/>
              <a:gd name="connsiteY14" fmla="*/ 0 h 3854370"/>
              <a:gd name="connsiteX15" fmla="*/ 9358384 w 14931341"/>
              <a:gd name="connsiteY15" fmla="*/ 0 h 3854370"/>
              <a:gd name="connsiteX16" fmla="*/ 9678781 w 14931341"/>
              <a:gd name="connsiteY16" fmla="*/ 0 h 3854370"/>
              <a:gd name="connsiteX17" fmla="*/ 10545039 w 14931341"/>
              <a:gd name="connsiteY17" fmla="*/ 0 h 3854370"/>
              <a:gd name="connsiteX18" fmla="*/ 11001900 w 14931341"/>
              <a:gd name="connsiteY18" fmla="*/ 0 h 3854370"/>
              <a:gd name="connsiteX19" fmla="*/ 11868158 w 14931341"/>
              <a:gd name="connsiteY19" fmla="*/ 0 h 3854370"/>
              <a:gd name="connsiteX20" fmla="*/ 12188555 w 14931341"/>
              <a:gd name="connsiteY20" fmla="*/ 0 h 3854370"/>
              <a:gd name="connsiteX21" fmla="*/ 12918347 w 14931341"/>
              <a:gd name="connsiteY21" fmla="*/ 0 h 3854370"/>
              <a:gd name="connsiteX22" fmla="*/ 13238744 w 14931341"/>
              <a:gd name="connsiteY22" fmla="*/ 0 h 3854370"/>
              <a:gd name="connsiteX23" fmla="*/ 13422675 w 14931341"/>
              <a:gd name="connsiteY23" fmla="*/ 0 h 3854370"/>
              <a:gd name="connsiteX24" fmla="*/ 13606607 w 14931341"/>
              <a:gd name="connsiteY24" fmla="*/ 0 h 3854370"/>
              <a:gd name="connsiteX25" fmla="*/ 14288933 w 14931341"/>
              <a:gd name="connsiteY25" fmla="*/ 0 h 3854370"/>
              <a:gd name="connsiteX26" fmla="*/ 14931341 w 14931341"/>
              <a:gd name="connsiteY26" fmla="*/ 642408 h 3854370"/>
              <a:gd name="connsiteX27" fmla="*/ 14931341 w 14931341"/>
              <a:gd name="connsiteY27" fmla="*/ 1104928 h 3854370"/>
              <a:gd name="connsiteX28" fmla="*/ 14931341 w 14931341"/>
              <a:gd name="connsiteY28" fmla="*/ 1644534 h 3854370"/>
              <a:gd name="connsiteX29" fmla="*/ 14931341 w 14931341"/>
              <a:gd name="connsiteY29" fmla="*/ 2081358 h 3854370"/>
              <a:gd name="connsiteX30" fmla="*/ 14931341 w 14931341"/>
              <a:gd name="connsiteY30" fmla="*/ 2646660 h 3854370"/>
              <a:gd name="connsiteX31" fmla="*/ 14931341 w 14931341"/>
              <a:gd name="connsiteY31" fmla="*/ 3211962 h 3854370"/>
              <a:gd name="connsiteX32" fmla="*/ 14288933 w 14931341"/>
              <a:gd name="connsiteY32" fmla="*/ 3854370 h 3854370"/>
              <a:gd name="connsiteX33" fmla="*/ 13422675 w 14931341"/>
              <a:gd name="connsiteY33" fmla="*/ 3854370 h 3854370"/>
              <a:gd name="connsiteX34" fmla="*/ 13102279 w 14931341"/>
              <a:gd name="connsiteY34" fmla="*/ 3854370 h 3854370"/>
              <a:gd name="connsiteX35" fmla="*/ 12508951 w 14931341"/>
              <a:gd name="connsiteY35" fmla="*/ 3854370 h 3854370"/>
              <a:gd name="connsiteX36" fmla="*/ 11642694 w 14931341"/>
              <a:gd name="connsiteY36" fmla="*/ 3854370 h 3854370"/>
              <a:gd name="connsiteX37" fmla="*/ 11049367 w 14931341"/>
              <a:gd name="connsiteY37" fmla="*/ 3854370 h 3854370"/>
              <a:gd name="connsiteX38" fmla="*/ 10183109 w 14931341"/>
              <a:gd name="connsiteY38" fmla="*/ 3854370 h 3854370"/>
              <a:gd name="connsiteX39" fmla="*/ 9589782 w 14931341"/>
              <a:gd name="connsiteY39" fmla="*/ 3854370 h 3854370"/>
              <a:gd name="connsiteX40" fmla="*/ 8859989 w 14931341"/>
              <a:gd name="connsiteY40" fmla="*/ 3854370 h 3854370"/>
              <a:gd name="connsiteX41" fmla="*/ 7993732 w 14931341"/>
              <a:gd name="connsiteY41" fmla="*/ 3854370 h 3854370"/>
              <a:gd name="connsiteX42" fmla="*/ 7673335 w 14931341"/>
              <a:gd name="connsiteY42" fmla="*/ 3854370 h 3854370"/>
              <a:gd name="connsiteX43" fmla="*/ 6807077 w 14931341"/>
              <a:gd name="connsiteY43" fmla="*/ 3854370 h 3854370"/>
              <a:gd name="connsiteX44" fmla="*/ 6623146 w 14931341"/>
              <a:gd name="connsiteY44" fmla="*/ 3854370 h 3854370"/>
              <a:gd name="connsiteX45" fmla="*/ 5756888 w 14931341"/>
              <a:gd name="connsiteY45" fmla="*/ 3854370 h 3854370"/>
              <a:gd name="connsiteX46" fmla="*/ 5436492 w 14931341"/>
              <a:gd name="connsiteY46" fmla="*/ 3854370 h 3854370"/>
              <a:gd name="connsiteX47" fmla="*/ 4843164 w 14931341"/>
              <a:gd name="connsiteY47" fmla="*/ 3854370 h 3854370"/>
              <a:gd name="connsiteX48" fmla="*/ 4386302 w 14931341"/>
              <a:gd name="connsiteY48" fmla="*/ 3854370 h 3854370"/>
              <a:gd name="connsiteX49" fmla="*/ 3520045 w 14931341"/>
              <a:gd name="connsiteY49" fmla="*/ 3854370 h 3854370"/>
              <a:gd name="connsiteX50" fmla="*/ 3199648 w 14931341"/>
              <a:gd name="connsiteY50" fmla="*/ 3854370 h 3854370"/>
              <a:gd name="connsiteX51" fmla="*/ 2469856 w 14931341"/>
              <a:gd name="connsiteY51" fmla="*/ 3854370 h 3854370"/>
              <a:gd name="connsiteX52" fmla="*/ 2285924 w 14931341"/>
              <a:gd name="connsiteY52" fmla="*/ 3854370 h 3854370"/>
              <a:gd name="connsiteX53" fmla="*/ 1692597 w 14931341"/>
              <a:gd name="connsiteY53" fmla="*/ 3854370 h 3854370"/>
              <a:gd name="connsiteX54" fmla="*/ 1235735 w 14931341"/>
              <a:gd name="connsiteY54" fmla="*/ 3854370 h 3854370"/>
              <a:gd name="connsiteX55" fmla="*/ 642408 w 14931341"/>
              <a:gd name="connsiteY55" fmla="*/ 3854370 h 3854370"/>
              <a:gd name="connsiteX56" fmla="*/ 0 w 14931341"/>
              <a:gd name="connsiteY56" fmla="*/ 3211962 h 3854370"/>
              <a:gd name="connsiteX57" fmla="*/ 0 w 14931341"/>
              <a:gd name="connsiteY57" fmla="*/ 2698051 h 3854370"/>
              <a:gd name="connsiteX58" fmla="*/ 0 w 14931341"/>
              <a:gd name="connsiteY58" fmla="*/ 2184140 h 3854370"/>
              <a:gd name="connsiteX59" fmla="*/ 0 w 14931341"/>
              <a:gd name="connsiteY59" fmla="*/ 1721621 h 3854370"/>
              <a:gd name="connsiteX60" fmla="*/ 0 w 14931341"/>
              <a:gd name="connsiteY60" fmla="*/ 1156319 h 3854370"/>
              <a:gd name="connsiteX61" fmla="*/ 0 w 14931341"/>
              <a:gd name="connsiteY61" fmla="*/ 642408 h 3854370"/>
              <a:gd name="connsiteX0" fmla="*/ 0 w 14931341"/>
              <a:gd name="connsiteY0" fmla="*/ 642408 h 3854370"/>
              <a:gd name="connsiteX1" fmla="*/ 642408 w 14931341"/>
              <a:gd name="connsiteY1" fmla="*/ 0 h 3854370"/>
              <a:gd name="connsiteX2" fmla="*/ 962805 w 14931341"/>
              <a:gd name="connsiteY2" fmla="*/ 0 h 3854370"/>
              <a:gd name="connsiteX3" fmla="*/ 1146736 w 14931341"/>
              <a:gd name="connsiteY3" fmla="*/ 0 h 3854370"/>
              <a:gd name="connsiteX4" fmla="*/ 1740063 w 14931341"/>
              <a:gd name="connsiteY4" fmla="*/ 0 h 3854370"/>
              <a:gd name="connsiteX5" fmla="*/ 2606321 w 14931341"/>
              <a:gd name="connsiteY5" fmla="*/ 0 h 3854370"/>
              <a:gd name="connsiteX6" fmla="*/ 3472579 w 14931341"/>
              <a:gd name="connsiteY6" fmla="*/ 0 h 3854370"/>
              <a:gd name="connsiteX7" fmla="*/ 4338836 w 14931341"/>
              <a:gd name="connsiteY7" fmla="*/ 0 h 3854370"/>
              <a:gd name="connsiteX8" fmla="*/ 4659233 w 14931341"/>
              <a:gd name="connsiteY8" fmla="*/ 0 h 3854370"/>
              <a:gd name="connsiteX9" fmla="*/ 5116095 w 14931341"/>
              <a:gd name="connsiteY9" fmla="*/ 0 h 3854370"/>
              <a:gd name="connsiteX10" fmla="*/ 5709422 w 14931341"/>
              <a:gd name="connsiteY10" fmla="*/ 0 h 3854370"/>
              <a:gd name="connsiteX11" fmla="*/ 5893353 w 14931341"/>
              <a:gd name="connsiteY11" fmla="*/ 0 h 3854370"/>
              <a:gd name="connsiteX12" fmla="*/ 6759611 w 14931341"/>
              <a:gd name="connsiteY12" fmla="*/ 0 h 3854370"/>
              <a:gd name="connsiteX13" fmla="*/ 7216473 w 14931341"/>
              <a:gd name="connsiteY13" fmla="*/ 0 h 3854370"/>
              <a:gd name="connsiteX14" fmla="*/ 7673335 w 14931341"/>
              <a:gd name="connsiteY14" fmla="*/ 0 h 3854370"/>
              <a:gd name="connsiteX15" fmla="*/ 8130197 w 14931341"/>
              <a:gd name="connsiteY15" fmla="*/ 0 h 3854370"/>
              <a:gd name="connsiteX16" fmla="*/ 8996455 w 14931341"/>
              <a:gd name="connsiteY16" fmla="*/ 0 h 3854370"/>
              <a:gd name="connsiteX17" fmla="*/ 9589782 w 14931341"/>
              <a:gd name="connsiteY17" fmla="*/ 0 h 3854370"/>
              <a:gd name="connsiteX18" fmla="*/ 9773713 w 14931341"/>
              <a:gd name="connsiteY18" fmla="*/ 0 h 3854370"/>
              <a:gd name="connsiteX19" fmla="*/ 10094110 w 14931341"/>
              <a:gd name="connsiteY19" fmla="*/ 0 h 3854370"/>
              <a:gd name="connsiteX20" fmla="*/ 10687437 w 14931341"/>
              <a:gd name="connsiteY20" fmla="*/ 0 h 3854370"/>
              <a:gd name="connsiteX21" fmla="*/ 10871368 w 14931341"/>
              <a:gd name="connsiteY21" fmla="*/ 0 h 3854370"/>
              <a:gd name="connsiteX22" fmla="*/ 11191765 w 14931341"/>
              <a:gd name="connsiteY22" fmla="*/ 0 h 3854370"/>
              <a:gd name="connsiteX23" fmla="*/ 11512162 w 14931341"/>
              <a:gd name="connsiteY23" fmla="*/ 0 h 3854370"/>
              <a:gd name="connsiteX24" fmla="*/ 11832558 w 14931341"/>
              <a:gd name="connsiteY24" fmla="*/ 0 h 3854370"/>
              <a:gd name="connsiteX25" fmla="*/ 12152955 w 14931341"/>
              <a:gd name="connsiteY25" fmla="*/ 0 h 3854370"/>
              <a:gd name="connsiteX26" fmla="*/ 12746282 w 14931341"/>
              <a:gd name="connsiteY26" fmla="*/ 0 h 3854370"/>
              <a:gd name="connsiteX27" fmla="*/ 13066679 w 14931341"/>
              <a:gd name="connsiteY27" fmla="*/ 0 h 3854370"/>
              <a:gd name="connsiteX28" fmla="*/ 13523541 w 14931341"/>
              <a:gd name="connsiteY28" fmla="*/ 0 h 3854370"/>
              <a:gd name="connsiteX29" fmla="*/ 13707472 w 14931341"/>
              <a:gd name="connsiteY29" fmla="*/ 0 h 3854370"/>
              <a:gd name="connsiteX30" fmla="*/ 14288933 w 14931341"/>
              <a:gd name="connsiteY30" fmla="*/ 0 h 3854370"/>
              <a:gd name="connsiteX31" fmla="*/ 14931341 w 14931341"/>
              <a:gd name="connsiteY31" fmla="*/ 642408 h 3854370"/>
              <a:gd name="connsiteX32" fmla="*/ 14931341 w 14931341"/>
              <a:gd name="connsiteY32" fmla="*/ 1130623 h 3854370"/>
              <a:gd name="connsiteX33" fmla="*/ 14931341 w 14931341"/>
              <a:gd name="connsiteY33" fmla="*/ 1695925 h 3854370"/>
              <a:gd name="connsiteX34" fmla="*/ 14931341 w 14931341"/>
              <a:gd name="connsiteY34" fmla="*/ 2184140 h 3854370"/>
              <a:gd name="connsiteX35" fmla="*/ 14931341 w 14931341"/>
              <a:gd name="connsiteY35" fmla="*/ 2646660 h 3854370"/>
              <a:gd name="connsiteX36" fmla="*/ 14931341 w 14931341"/>
              <a:gd name="connsiteY36" fmla="*/ 3211962 h 3854370"/>
              <a:gd name="connsiteX37" fmla="*/ 14288933 w 14931341"/>
              <a:gd name="connsiteY37" fmla="*/ 3854370 h 3854370"/>
              <a:gd name="connsiteX38" fmla="*/ 14105002 w 14931341"/>
              <a:gd name="connsiteY38" fmla="*/ 3854370 h 3854370"/>
              <a:gd name="connsiteX39" fmla="*/ 13648140 w 14931341"/>
              <a:gd name="connsiteY39" fmla="*/ 3854370 h 3854370"/>
              <a:gd name="connsiteX40" fmla="*/ 13327743 w 14931341"/>
              <a:gd name="connsiteY40" fmla="*/ 3854370 h 3854370"/>
              <a:gd name="connsiteX41" fmla="*/ 12461485 w 14931341"/>
              <a:gd name="connsiteY41" fmla="*/ 3854370 h 3854370"/>
              <a:gd name="connsiteX42" fmla="*/ 12141089 w 14931341"/>
              <a:gd name="connsiteY42" fmla="*/ 3854370 h 3854370"/>
              <a:gd name="connsiteX43" fmla="*/ 11957157 w 14931341"/>
              <a:gd name="connsiteY43" fmla="*/ 3854370 h 3854370"/>
              <a:gd name="connsiteX44" fmla="*/ 11227365 w 14931341"/>
              <a:gd name="connsiteY44" fmla="*/ 3854370 h 3854370"/>
              <a:gd name="connsiteX45" fmla="*/ 10497572 w 14931341"/>
              <a:gd name="connsiteY45" fmla="*/ 3854370 h 3854370"/>
              <a:gd name="connsiteX46" fmla="*/ 9767780 w 14931341"/>
              <a:gd name="connsiteY46" fmla="*/ 3854370 h 3854370"/>
              <a:gd name="connsiteX47" fmla="*/ 9174453 w 14931341"/>
              <a:gd name="connsiteY47" fmla="*/ 3854370 h 3854370"/>
              <a:gd name="connsiteX48" fmla="*/ 8581126 w 14931341"/>
              <a:gd name="connsiteY48" fmla="*/ 3854370 h 3854370"/>
              <a:gd name="connsiteX49" fmla="*/ 7851333 w 14931341"/>
              <a:gd name="connsiteY49" fmla="*/ 3854370 h 3854370"/>
              <a:gd name="connsiteX50" fmla="*/ 7258006 w 14931341"/>
              <a:gd name="connsiteY50" fmla="*/ 3854370 h 3854370"/>
              <a:gd name="connsiteX51" fmla="*/ 6391748 w 14931341"/>
              <a:gd name="connsiteY51" fmla="*/ 3854370 h 3854370"/>
              <a:gd name="connsiteX52" fmla="*/ 5661956 w 14931341"/>
              <a:gd name="connsiteY52" fmla="*/ 3854370 h 3854370"/>
              <a:gd name="connsiteX53" fmla="*/ 4932163 w 14931341"/>
              <a:gd name="connsiteY53" fmla="*/ 3854370 h 3854370"/>
              <a:gd name="connsiteX54" fmla="*/ 4338836 w 14931341"/>
              <a:gd name="connsiteY54" fmla="*/ 3854370 h 3854370"/>
              <a:gd name="connsiteX55" fmla="*/ 3881974 w 14931341"/>
              <a:gd name="connsiteY55" fmla="*/ 3854370 h 3854370"/>
              <a:gd name="connsiteX56" fmla="*/ 3288647 w 14931341"/>
              <a:gd name="connsiteY56" fmla="*/ 3854370 h 3854370"/>
              <a:gd name="connsiteX57" fmla="*/ 2968251 w 14931341"/>
              <a:gd name="connsiteY57" fmla="*/ 3854370 h 3854370"/>
              <a:gd name="connsiteX58" fmla="*/ 2101993 w 14931341"/>
              <a:gd name="connsiteY58" fmla="*/ 3854370 h 3854370"/>
              <a:gd name="connsiteX59" fmla="*/ 1235735 w 14931341"/>
              <a:gd name="connsiteY59" fmla="*/ 3854370 h 3854370"/>
              <a:gd name="connsiteX60" fmla="*/ 642408 w 14931341"/>
              <a:gd name="connsiteY60" fmla="*/ 3854370 h 3854370"/>
              <a:gd name="connsiteX61" fmla="*/ 0 w 14931341"/>
              <a:gd name="connsiteY61" fmla="*/ 3211962 h 3854370"/>
              <a:gd name="connsiteX62" fmla="*/ 0 w 14931341"/>
              <a:gd name="connsiteY62" fmla="*/ 2698051 h 3854370"/>
              <a:gd name="connsiteX63" fmla="*/ 0 w 14931341"/>
              <a:gd name="connsiteY63" fmla="*/ 2132749 h 3854370"/>
              <a:gd name="connsiteX64" fmla="*/ 0 w 14931341"/>
              <a:gd name="connsiteY64" fmla="*/ 1593143 h 3854370"/>
              <a:gd name="connsiteX65" fmla="*/ 0 w 14931341"/>
              <a:gd name="connsiteY65" fmla="*/ 1156319 h 3854370"/>
              <a:gd name="connsiteX66" fmla="*/ 0 w 14931341"/>
              <a:gd name="connsiteY66" fmla="*/ 642408 h 385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4931341" h="3854370" fill="none" extrusionOk="0">
                <a:moveTo>
                  <a:pt x="0" y="642408"/>
                </a:moveTo>
                <a:cubicBezTo>
                  <a:pt x="-134968" y="220527"/>
                  <a:pt x="255369" y="115873"/>
                  <a:pt x="642408" y="0"/>
                </a:cubicBezTo>
                <a:cubicBezTo>
                  <a:pt x="885592" y="-33835"/>
                  <a:pt x="1045290" y="44698"/>
                  <a:pt x="1508666" y="0"/>
                </a:cubicBezTo>
                <a:cubicBezTo>
                  <a:pt x="1932125" y="-10611"/>
                  <a:pt x="1718494" y="21862"/>
                  <a:pt x="1829062" y="0"/>
                </a:cubicBezTo>
                <a:cubicBezTo>
                  <a:pt x="1946202" y="73440"/>
                  <a:pt x="2351610" y="5588"/>
                  <a:pt x="2695320" y="0"/>
                </a:cubicBezTo>
                <a:cubicBezTo>
                  <a:pt x="3029442" y="-24710"/>
                  <a:pt x="3155537" y="43402"/>
                  <a:pt x="3288647" y="0"/>
                </a:cubicBezTo>
                <a:cubicBezTo>
                  <a:pt x="3405253" y="-84796"/>
                  <a:pt x="3831922" y="101095"/>
                  <a:pt x="4018440" y="0"/>
                </a:cubicBezTo>
                <a:cubicBezTo>
                  <a:pt x="4232196" y="-38360"/>
                  <a:pt x="4577622" y="6125"/>
                  <a:pt x="4884697" y="0"/>
                </a:cubicBezTo>
                <a:cubicBezTo>
                  <a:pt x="5194491" y="-32480"/>
                  <a:pt x="5253888" y="-10342"/>
                  <a:pt x="5478024" y="0"/>
                </a:cubicBezTo>
                <a:cubicBezTo>
                  <a:pt x="5644865" y="35520"/>
                  <a:pt x="5930290" y="40607"/>
                  <a:pt x="6207817" y="0"/>
                </a:cubicBezTo>
                <a:cubicBezTo>
                  <a:pt x="6448606" y="-43289"/>
                  <a:pt x="6567830" y="30694"/>
                  <a:pt x="6664679" y="0"/>
                </a:cubicBezTo>
                <a:cubicBezTo>
                  <a:pt x="6783360" y="-51989"/>
                  <a:pt x="6772391" y="7931"/>
                  <a:pt x="6848610" y="0"/>
                </a:cubicBezTo>
                <a:cubicBezTo>
                  <a:pt x="6929818" y="-45361"/>
                  <a:pt x="7222465" y="100561"/>
                  <a:pt x="7441937" y="0"/>
                </a:cubicBezTo>
                <a:cubicBezTo>
                  <a:pt x="7652889" y="-65296"/>
                  <a:pt x="7646764" y="32074"/>
                  <a:pt x="7762334" y="0"/>
                </a:cubicBezTo>
                <a:cubicBezTo>
                  <a:pt x="7856866" y="-47558"/>
                  <a:pt x="8360205" y="16708"/>
                  <a:pt x="8492127" y="0"/>
                </a:cubicBezTo>
                <a:cubicBezTo>
                  <a:pt x="8606549" y="-64966"/>
                  <a:pt x="9146236" y="84104"/>
                  <a:pt x="9358384" y="0"/>
                </a:cubicBezTo>
                <a:cubicBezTo>
                  <a:pt x="9554551" y="-65462"/>
                  <a:pt x="9580732" y="91"/>
                  <a:pt x="9678781" y="0"/>
                </a:cubicBezTo>
                <a:cubicBezTo>
                  <a:pt x="9810040" y="-12188"/>
                  <a:pt x="10256214" y="18380"/>
                  <a:pt x="10545039" y="0"/>
                </a:cubicBezTo>
                <a:cubicBezTo>
                  <a:pt x="10841271" y="-22923"/>
                  <a:pt x="10872163" y="9491"/>
                  <a:pt x="11001900" y="0"/>
                </a:cubicBezTo>
                <a:cubicBezTo>
                  <a:pt x="11114202" y="-93413"/>
                  <a:pt x="11569489" y="61955"/>
                  <a:pt x="11868158" y="0"/>
                </a:cubicBezTo>
                <a:cubicBezTo>
                  <a:pt x="12149448" y="-86060"/>
                  <a:pt x="12121541" y="18809"/>
                  <a:pt x="12188555" y="0"/>
                </a:cubicBezTo>
                <a:cubicBezTo>
                  <a:pt x="12251194" y="-45741"/>
                  <a:pt x="12749273" y="12548"/>
                  <a:pt x="12918347" y="0"/>
                </a:cubicBezTo>
                <a:cubicBezTo>
                  <a:pt x="13117844" y="-26861"/>
                  <a:pt x="13112492" y="29278"/>
                  <a:pt x="13238744" y="0"/>
                </a:cubicBezTo>
                <a:cubicBezTo>
                  <a:pt x="13365948" y="-37933"/>
                  <a:pt x="13392031" y="2873"/>
                  <a:pt x="13422675" y="0"/>
                </a:cubicBezTo>
                <a:cubicBezTo>
                  <a:pt x="13454715" y="-9691"/>
                  <a:pt x="13532757" y="11707"/>
                  <a:pt x="13606607" y="0"/>
                </a:cubicBezTo>
                <a:cubicBezTo>
                  <a:pt x="13695140" y="-2714"/>
                  <a:pt x="14104901" y="20530"/>
                  <a:pt x="14288933" y="0"/>
                </a:cubicBezTo>
                <a:cubicBezTo>
                  <a:pt x="14615772" y="-37635"/>
                  <a:pt x="14959599" y="288496"/>
                  <a:pt x="14931341" y="642408"/>
                </a:cubicBezTo>
                <a:cubicBezTo>
                  <a:pt x="14949579" y="776531"/>
                  <a:pt x="14912329" y="964968"/>
                  <a:pt x="14931341" y="1104928"/>
                </a:cubicBezTo>
                <a:cubicBezTo>
                  <a:pt x="15003917" y="1266344"/>
                  <a:pt x="14863329" y="1476848"/>
                  <a:pt x="14931341" y="1644534"/>
                </a:cubicBezTo>
                <a:cubicBezTo>
                  <a:pt x="15009040" y="1781419"/>
                  <a:pt x="14884869" y="1940921"/>
                  <a:pt x="14931341" y="2081358"/>
                </a:cubicBezTo>
                <a:cubicBezTo>
                  <a:pt x="14970104" y="2227218"/>
                  <a:pt x="14956937" y="2534587"/>
                  <a:pt x="14931341" y="2646660"/>
                </a:cubicBezTo>
                <a:cubicBezTo>
                  <a:pt x="14959415" y="2727275"/>
                  <a:pt x="14880295" y="2949176"/>
                  <a:pt x="14931341" y="3211962"/>
                </a:cubicBezTo>
                <a:cubicBezTo>
                  <a:pt x="14926064" y="3536679"/>
                  <a:pt x="14707575" y="3935582"/>
                  <a:pt x="14288933" y="3854370"/>
                </a:cubicBezTo>
                <a:cubicBezTo>
                  <a:pt x="14001638" y="3867258"/>
                  <a:pt x="13609155" y="3784516"/>
                  <a:pt x="13422675" y="3854370"/>
                </a:cubicBezTo>
                <a:cubicBezTo>
                  <a:pt x="13231632" y="3935250"/>
                  <a:pt x="13229117" y="3838722"/>
                  <a:pt x="13102279" y="3854370"/>
                </a:cubicBezTo>
                <a:cubicBezTo>
                  <a:pt x="13007387" y="3915143"/>
                  <a:pt x="12699486" y="3831351"/>
                  <a:pt x="12508951" y="3854370"/>
                </a:cubicBezTo>
                <a:cubicBezTo>
                  <a:pt x="12306702" y="3892031"/>
                  <a:pt x="11999364" y="3804612"/>
                  <a:pt x="11642694" y="3854370"/>
                </a:cubicBezTo>
                <a:cubicBezTo>
                  <a:pt x="11270464" y="3941137"/>
                  <a:pt x="11187441" y="3772831"/>
                  <a:pt x="11049367" y="3854370"/>
                </a:cubicBezTo>
                <a:cubicBezTo>
                  <a:pt x="10928048" y="3930794"/>
                  <a:pt x="10606695" y="3843104"/>
                  <a:pt x="10183109" y="3854370"/>
                </a:cubicBezTo>
                <a:cubicBezTo>
                  <a:pt x="9800297" y="3931969"/>
                  <a:pt x="9803715" y="3803907"/>
                  <a:pt x="9589782" y="3854370"/>
                </a:cubicBezTo>
                <a:cubicBezTo>
                  <a:pt x="9383733" y="3959986"/>
                  <a:pt x="9106153" y="3778587"/>
                  <a:pt x="8859989" y="3854370"/>
                </a:cubicBezTo>
                <a:cubicBezTo>
                  <a:pt x="8650096" y="3910069"/>
                  <a:pt x="8359369" y="3749103"/>
                  <a:pt x="7993732" y="3854370"/>
                </a:cubicBezTo>
                <a:cubicBezTo>
                  <a:pt x="7614222" y="3937114"/>
                  <a:pt x="7763182" y="3831504"/>
                  <a:pt x="7673335" y="3854370"/>
                </a:cubicBezTo>
                <a:cubicBezTo>
                  <a:pt x="7546175" y="3868789"/>
                  <a:pt x="7232003" y="3705389"/>
                  <a:pt x="6807077" y="3854370"/>
                </a:cubicBezTo>
                <a:cubicBezTo>
                  <a:pt x="6396671" y="3961367"/>
                  <a:pt x="6694894" y="3834850"/>
                  <a:pt x="6623146" y="3854370"/>
                </a:cubicBezTo>
                <a:cubicBezTo>
                  <a:pt x="6516246" y="3809583"/>
                  <a:pt x="6014792" y="3857530"/>
                  <a:pt x="5756888" y="3854370"/>
                </a:cubicBezTo>
                <a:cubicBezTo>
                  <a:pt x="5448549" y="3910204"/>
                  <a:pt x="5507295" y="3840462"/>
                  <a:pt x="5436492" y="3854370"/>
                </a:cubicBezTo>
                <a:cubicBezTo>
                  <a:pt x="5332006" y="3912308"/>
                  <a:pt x="5052831" y="3892483"/>
                  <a:pt x="4843164" y="3854370"/>
                </a:cubicBezTo>
                <a:cubicBezTo>
                  <a:pt x="4579064" y="3868115"/>
                  <a:pt x="4541215" y="3845054"/>
                  <a:pt x="4386302" y="3854370"/>
                </a:cubicBezTo>
                <a:cubicBezTo>
                  <a:pt x="4281314" y="3789637"/>
                  <a:pt x="3749387" y="3778038"/>
                  <a:pt x="3520045" y="3854370"/>
                </a:cubicBezTo>
                <a:cubicBezTo>
                  <a:pt x="3211257" y="3918242"/>
                  <a:pt x="3325784" y="3824117"/>
                  <a:pt x="3199648" y="3854370"/>
                </a:cubicBezTo>
                <a:cubicBezTo>
                  <a:pt x="3082266" y="3858184"/>
                  <a:pt x="2644928" y="3817033"/>
                  <a:pt x="2469856" y="3854370"/>
                </a:cubicBezTo>
                <a:cubicBezTo>
                  <a:pt x="2270419" y="3886695"/>
                  <a:pt x="2331097" y="3841907"/>
                  <a:pt x="2285924" y="3854370"/>
                </a:cubicBezTo>
                <a:cubicBezTo>
                  <a:pt x="2181896" y="3896681"/>
                  <a:pt x="1866059" y="3790732"/>
                  <a:pt x="1692597" y="3854370"/>
                </a:cubicBezTo>
                <a:cubicBezTo>
                  <a:pt x="1480862" y="3925080"/>
                  <a:pt x="1315922" y="3858450"/>
                  <a:pt x="1235735" y="3854370"/>
                </a:cubicBezTo>
                <a:cubicBezTo>
                  <a:pt x="1141573" y="3857886"/>
                  <a:pt x="796059" y="3808453"/>
                  <a:pt x="642408" y="3854370"/>
                </a:cubicBezTo>
                <a:cubicBezTo>
                  <a:pt x="318237" y="3870494"/>
                  <a:pt x="118194" y="3638276"/>
                  <a:pt x="0" y="3211962"/>
                </a:cubicBezTo>
                <a:cubicBezTo>
                  <a:pt x="-31686" y="3048044"/>
                  <a:pt x="47345" y="2914020"/>
                  <a:pt x="0" y="2698051"/>
                </a:cubicBezTo>
                <a:cubicBezTo>
                  <a:pt x="-11416" y="2489762"/>
                  <a:pt x="76673" y="2392315"/>
                  <a:pt x="0" y="2184140"/>
                </a:cubicBezTo>
                <a:cubicBezTo>
                  <a:pt x="-34836" y="2002611"/>
                  <a:pt x="54617" y="1897000"/>
                  <a:pt x="0" y="1721621"/>
                </a:cubicBezTo>
                <a:cubicBezTo>
                  <a:pt x="-24967" y="1553757"/>
                  <a:pt x="19711" y="1297886"/>
                  <a:pt x="0" y="1156319"/>
                </a:cubicBezTo>
                <a:cubicBezTo>
                  <a:pt x="-40278" y="978502"/>
                  <a:pt x="37593" y="794266"/>
                  <a:pt x="0" y="642408"/>
                </a:cubicBezTo>
                <a:close/>
              </a:path>
              <a:path w="14931341" h="3854370" stroke="0" extrusionOk="0">
                <a:moveTo>
                  <a:pt x="0" y="642408"/>
                </a:moveTo>
                <a:cubicBezTo>
                  <a:pt x="69926" y="313889"/>
                  <a:pt x="365341" y="22768"/>
                  <a:pt x="642408" y="0"/>
                </a:cubicBezTo>
                <a:cubicBezTo>
                  <a:pt x="696771" y="-7114"/>
                  <a:pt x="835034" y="49352"/>
                  <a:pt x="962805" y="0"/>
                </a:cubicBezTo>
                <a:cubicBezTo>
                  <a:pt x="1092456" y="-29102"/>
                  <a:pt x="1094403" y="21424"/>
                  <a:pt x="1146736" y="0"/>
                </a:cubicBezTo>
                <a:cubicBezTo>
                  <a:pt x="1177809" y="-20100"/>
                  <a:pt x="1551676" y="722"/>
                  <a:pt x="1740063" y="0"/>
                </a:cubicBezTo>
                <a:cubicBezTo>
                  <a:pt x="1973554" y="-25950"/>
                  <a:pt x="2217110" y="63396"/>
                  <a:pt x="2606321" y="0"/>
                </a:cubicBezTo>
                <a:cubicBezTo>
                  <a:pt x="3031311" y="-91208"/>
                  <a:pt x="3256852" y="39951"/>
                  <a:pt x="3472579" y="0"/>
                </a:cubicBezTo>
                <a:cubicBezTo>
                  <a:pt x="3647371" y="-55905"/>
                  <a:pt x="3897380" y="99637"/>
                  <a:pt x="4338836" y="0"/>
                </a:cubicBezTo>
                <a:cubicBezTo>
                  <a:pt x="4775895" y="-58683"/>
                  <a:pt x="4554819" y="5258"/>
                  <a:pt x="4659233" y="0"/>
                </a:cubicBezTo>
                <a:cubicBezTo>
                  <a:pt x="4767437" y="-6749"/>
                  <a:pt x="4934586" y="16615"/>
                  <a:pt x="5116095" y="0"/>
                </a:cubicBezTo>
                <a:cubicBezTo>
                  <a:pt x="5351306" y="-35249"/>
                  <a:pt x="5505884" y="91780"/>
                  <a:pt x="5709422" y="0"/>
                </a:cubicBezTo>
                <a:cubicBezTo>
                  <a:pt x="5869251" y="-54012"/>
                  <a:pt x="5824507" y="12331"/>
                  <a:pt x="5893353" y="0"/>
                </a:cubicBezTo>
                <a:cubicBezTo>
                  <a:pt x="6032977" y="-27894"/>
                  <a:pt x="6490391" y="59640"/>
                  <a:pt x="6759611" y="0"/>
                </a:cubicBezTo>
                <a:cubicBezTo>
                  <a:pt x="7087961" y="-70831"/>
                  <a:pt x="7004368" y="38617"/>
                  <a:pt x="7216473" y="0"/>
                </a:cubicBezTo>
                <a:cubicBezTo>
                  <a:pt x="7417447" y="-27716"/>
                  <a:pt x="7454110" y="38185"/>
                  <a:pt x="7673335" y="0"/>
                </a:cubicBezTo>
                <a:cubicBezTo>
                  <a:pt x="7890530" y="-29450"/>
                  <a:pt x="8034626" y="-4174"/>
                  <a:pt x="8130197" y="0"/>
                </a:cubicBezTo>
                <a:cubicBezTo>
                  <a:pt x="8253399" y="35116"/>
                  <a:pt x="8741787" y="-19817"/>
                  <a:pt x="8996455" y="0"/>
                </a:cubicBezTo>
                <a:cubicBezTo>
                  <a:pt x="9253118" y="-20342"/>
                  <a:pt x="9368167" y="105713"/>
                  <a:pt x="9589782" y="0"/>
                </a:cubicBezTo>
                <a:cubicBezTo>
                  <a:pt x="9808512" y="-69410"/>
                  <a:pt x="9736445" y="16500"/>
                  <a:pt x="9773713" y="0"/>
                </a:cubicBezTo>
                <a:cubicBezTo>
                  <a:pt x="9797708" y="-40600"/>
                  <a:pt x="9963247" y="40854"/>
                  <a:pt x="10094110" y="0"/>
                </a:cubicBezTo>
                <a:cubicBezTo>
                  <a:pt x="10245191" y="-22871"/>
                  <a:pt x="10541455" y="49831"/>
                  <a:pt x="10687437" y="0"/>
                </a:cubicBezTo>
                <a:cubicBezTo>
                  <a:pt x="10838198" y="-43411"/>
                  <a:pt x="10835948" y="220"/>
                  <a:pt x="10871368" y="0"/>
                </a:cubicBezTo>
                <a:cubicBezTo>
                  <a:pt x="10915271" y="2636"/>
                  <a:pt x="11064435" y="22034"/>
                  <a:pt x="11191765" y="0"/>
                </a:cubicBezTo>
                <a:cubicBezTo>
                  <a:pt x="11304401" y="-8711"/>
                  <a:pt x="11377519" y="32203"/>
                  <a:pt x="11512162" y="0"/>
                </a:cubicBezTo>
                <a:cubicBezTo>
                  <a:pt x="11628694" y="-23945"/>
                  <a:pt x="11731898" y="-8670"/>
                  <a:pt x="11832558" y="0"/>
                </a:cubicBezTo>
                <a:cubicBezTo>
                  <a:pt x="11950969" y="4870"/>
                  <a:pt x="12076641" y="-550"/>
                  <a:pt x="12152955" y="0"/>
                </a:cubicBezTo>
                <a:cubicBezTo>
                  <a:pt x="12292790" y="-37945"/>
                  <a:pt x="12519200" y="-23647"/>
                  <a:pt x="12746282" y="0"/>
                </a:cubicBezTo>
                <a:cubicBezTo>
                  <a:pt x="12956048" y="-30077"/>
                  <a:pt x="12920878" y="10259"/>
                  <a:pt x="13066679" y="0"/>
                </a:cubicBezTo>
                <a:cubicBezTo>
                  <a:pt x="13224033" y="-30008"/>
                  <a:pt x="13391018" y="4090"/>
                  <a:pt x="13523541" y="0"/>
                </a:cubicBezTo>
                <a:cubicBezTo>
                  <a:pt x="13695801" y="-2796"/>
                  <a:pt x="13639492" y="6222"/>
                  <a:pt x="13707472" y="0"/>
                </a:cubicBezTo>
                <a:cubicBezTo>
                  <a:pt x="13750327" y="-34523"/>
                  <a:pt x="14105773" y="37702"/>
                  <a:pt x="14288933" y="0"/>
                </a:cubicBezTo>
                <a:cubicBezTo>
                  <a:pt x="14669179" y="33182"/>
                  <a:pt x="14845488" y="343524"/>
                  <a:pt x="14931341" y="642408"/>
                </a:cubicBezTo>
                <a:cubicBezTo>
                  <a:pt x="14957705" y="832817"/>
                  <a:pt x="14924111" y="996890"/>
                  <a:pt x="14931341" y="1130623"/>
                </a:cubicBezTo>
                <a:cubicBezTo>
                  <a:pt x="14891127" y="1268399"/>
                  <a:pt x="14914734" y="1452328"/>
                  <a:pt x="14931341" y="1695925"/>
                </a:cubicBezTo>
                <a:cubicBezTo>
                  <a:pt x="14980359" y="1916303"/>
                  <a:pt x="14902682" y="1999921"/>
                  <a:pt x="14931341" y="2184140"/>
                </a:cubicBezTo>
                <a:cubicBezTo>
                  <a:pt x="14967195" y="2354498"/>
                  <a:pt x="14921644" y="2447187"/>
                  <a:pt x="14931341" y="2646660"/>
                </a:cubicBezTo>
                <a:cubicBezTo>
                  <a:pt x="14916342" y="2827774"/>
                  <a:pt x="14863132" y="3084965"/>
                  <a:pt x="14931341" y="3211962"/>
                </a:cubicBezTo>
                <a:cubicBezTo>
                  <a:pt x="14987749" y="3555374"/>
                  <a:pt x="14675847" y="4003825"/>
                  <a:pt x="14288933" y="3854370"/>
                </a:cubicBezTo>
                <a:cubicBezTo>
                  <a:pt x="14243477" y="3862694"/>
                  <a:pt x="14194356" y="3850281"/>
                  <a:pt x="14105002" y="3854370"/>
                </a:cubicBezTo>
                <a:cubicBezTo>
                  <a:pt x="14053230" y="3882522"/>
                  <a:pt x="13784035" y="3833686"/>
                  <a:pt x="13648140" y="3854370"/>
                </a:cubicBezTo>
                <a:cubicBezTo>
                  <a:pt x="13514863" y="3854708"/>
                  <a:pt x="13483498" y="3844458"/>
                  <a:pt x="13327743" y="3854370"/>
                </a:cubicBezTo>
                <a:cubicBezTo>
                  <a:pt x="13173030" y="3854567"/>
                  <a:pt x="12904048" y="3736189"/>
                  <a:pt x="12461485" y="3854370"/>
                </a:cubicBezTo>
                <a:cubicBezTo>
                  <a:pt x="12029946" y="3946782"/>
                  <a:pt x="12216749" y="3843747"/>
                  <a:pt x="12141089" y="3854370"/>
                </a:cubicBezTo>
                <a:cubicBezTo>
                  <a:pt x="12068850" y="3863768"/>
                  <a:pt x="12001947" y="3856494"/>
                  <a:pt x="11957157" y="3854370"/>
                </a:cubicBezTo>
                <a:cubicBezTo>
                  <a:pt x="11951098" y="3890872"/>
                  <a:pt x="11415486" y="3783833"/>
                  <a:pt x="11227365" y="3854370"/>
                </a:cubicBezTo>
                <a:cubicBezTo>
                  <a:pt x="11099151" y="3922309"/>
                  <a:pt x="10735363" y="3816700"/>
                  <a:pt x="10497572" y="3854370"/>
                </a:cubicBezTo>
                <a:cubicBezTo>
                  <a:pt x="10209784" y="3925067"/>
                  <a:pt x="10101733" y="3838002"/>
                  <a:pt x="9767780" y="3854370"/>
                </a:cubicBezTo>
                <a:cubicBezTo>
                  <a:pt x="9454300" y="3877957"/>
                  <a:pt x="9399843" y="3788923"/>
                  <a:pt x="9174453" y="3854370"/>
                </a:cubicBezTo>
                <a:cubicBezTo>
                  <a:pt x="8978907" y="3910934"/>
                  <a:pt x="8786302" y="3876981"/>
                  <a:pt x="8581126" y="3854370"/>
                </a:cubicBezTo>
                <a:cubicBezTo>
                  <a:pt x="8388212" y="3884569"/>
                  <a:pt x="8061183" y="3728485"/>
                  <a:pt x="7851333" y="3854370"/>
                </a:cubicBezTo>
                <a:cubicBezTo>
                  <a:pt x="7633546" y="3928134"/>
                  <a:pt x="7523792" y="3824567"/>
                  <a:pt x="7258006" y="3854370"/>
                </a:cubicBezTo>
                <a:cubicBezTo>
                  <a:pt x="6983895" y="3811946"/>
                  <a:pt x="6629971" y="3824896"/>
                  <a:pt x="6391748" y="3854370"/>
                </a:cubicBezTo>
                <a:cubicBezTo>
                  <a:pt x="6155406" y="3883420"/>
                  <a:pt x="6045526" y="3861013"/>
                  <a:pt x="5661956" y="3854370"/>
                </a:cubicBezTo>
                <a:cubicBezTo>
                  <a:pt x="5289733" y="3899228"/>
                  <a:pt x="5102178" y="3790554"/>
                  <a:pt x="4932163" y="3854370"/>
                </a:cubicBezTo>
                <a:cubicBezTo>
                  <a:pt x="4713108" y="3928401"/>
                  <a:pt x="4585760" y="3811297"/>
                  <a:pt x="4338836" y="3854370"/>
                </a:cubicBezTo>
                <a:cubicBezTo>
                  <a:pt x="4118055" y="3865497"/>
                  <a:pt x="4081348" y="3807883"/>
                  <a:pt x="3881974" y="3854370"/>
                </a:cubicBezTo>
                <a:cubicBezTo>
                  <a:pt x="3653031" y="3898043"/>
                  <a:pt x="3581345" y="3795768"/>
                  <a:pt x="3288647" y="3854370"/>
                </a:cubicBezTo>
                <a:cubicBezTo>
                  <a:pt x="2999329" y="3946098"/>
                  <a:pt x="3090416" y="3825932"/>
                  <a:pt x="2968251" y="3854370"/>
                </a:cubicBezTo>
                <a:cubicBezTo>
                  <a:pt x="2836218" y="3941750"/>
                  <a:pt x="2282583" y="3792834"/>
                  <a:pt x="2101993" y="3854370"/>
                </a:cubicBezTo>
                <a:cubicBezTo>
                  <a:pt x="1913978" y="3931320"/>
                  <a:pt x="1569323" y="3850974"/>
                  <a:pt x="1235735" y="3854370"/>
                </a:cubicBezTo>
                <a:cubicBezTo>
                  <a:pt x="888822" y="3864060"/>
                  <a:pt x="808463" y="3823571"/>
                  <a:pt x="642408" y="3854370"/>
                </a:cubicBezTo>
                <a:cubicBezTo>
                  <a:pt x="358344" y="3925177"/>
                  <a:pt x="15301" y="3589323"/>
                  <a:pt x="0" y="3211962"/>
                </a:cubicBezTo>
                <a:cubicBezTo>
                  <a:pt x="-62127" y="3056611"/>
                  <a:pt x="57778" y="2933638"/>
                  <a:pt x="0" y="2698051"/>
                </a:cubicBezTo>
                <a:cubicBezTo>
                  <a:pt x="-45846" y="2464977"/>
                  <a:pt x="9474" y="2341144"/>
                  <a:pt x="0" y="2132749"/>
                </a:cubicBezTo>
                <a:cubicBezTo>
                  <a:pt x="-62248" y="1898870"/>
                  <a:pt x="66917" y="1710162"/>
                  <a:pt x="0" y="1593143"/>
                </a:cubicBezTo>
                <a:cubicBezTo>
                  <a:pt x="-56064" y="1455141"/>
                  <a:pt x="-717" y="1357371"/>
                  <a:pt x="0" y="1156319"/>
                </a:cubicBezTo>
                <a:cubicBezTo>
                  <a:pt x="-37684" y="924910"/>
                  <a:pt x="26566" y="857346"/>
                  <a:pt x="0" y="642408"/>
                </a:cubicBezTo>
                <a:close/>
              </a:path>
              <a:path w="14931341" h="3854370" fill="none" stroke="0" extrusionOk="0">
                <a:moveTo>
                  <a:pt x="0" y="642408"/>
                </a:moveTo>
                <a:cubicBezTo>
                  <a:pt x="-5559" y="303725"/>
                  <a:pt x="264939" y="19479"/>
                  <a:pt x="642408" y="0"/>
                </a:cubicBezTo>
                <a:cubicBezTo>
                  <a:pt x="822325" y="-9435"/>
                  <a:pt x="1092006" y="-13078"/>
                  <a:pt x="1508666" y="0"/>
                </a:cubicBezTo>
                <a:cubicBezTo>
                  <a:pt x="1951074" y="-19407"/>
                  <a:pt x="1716297" y="11349"/>
                  <a:pt x="1829062" y="0"/>
                </a:cubicBezTo>
                <a:cubicBezTo>
                  <a:pt x="1960482" y="-112640"/>
                  <a:pt x="2348502" y="16439"/>
                  <a:pt x="2695320" y="0"/>
                </a:cubicBezTo>
                <a:cubicBezTo>
                  <a:pt x="3056170" y="-3767"/>
                  <a:pt x="3149508" y="68342"/>
                  <a:pt x="3288647" y="0"/>
                </a:cubicBezTo>
                <a:cubicBezTo>
                  <a:pt x="3411013" y="-5099"/>
                  <a:pt x="3845142" y="64753"/>
                  <a:pt x="4018440" y="0"/>
                </a:cubicBezTo>
                <a:cubicBezTo>
                  <a:pt x="4185012" y="-40698"/>
                  <a:pt x="4584717" y="-14863"/>
                  <a:pt x="4884697" y="0"/>
                </a:cubicBezTo>
                <a:cubicBezTo>
                  <a:pt x="5207805" y="-43933"/>
                  <a:pt x="5271222" y="10327"/>
                  <a:pt x="5478024" y="0"/>
                </a:cubicBezTo>
                <a:cubicBezTo>
                  <a:pt x="5675417" y="-9558"/>
                  <a:pt x="5925016" y="47568"/>
                  <a:pt x="6207817" y="0"/>
                </a:cubicBezTo>
                <a:cubicBezTo>
                  <a:pt x="6486512" y="-33190"/>
                  <a:pt x="6554628" y="56303"/>
                  <a:pt x="6664679" y="0"/>
                </a:cubicBezTo>
                <a:cubicBezTo>
                  <a:pt x="6772555" y="-52959"/>
                  <a:pt x="6784529" y="15266"/>
                  <a:pt x="6848610" y="0"/>
                </a:cubicBezTo>
                <a:cubicBezTo>
                  <a:pt x="6881302" y="22994"/>
                  <a:pt x="7214003" y="112842"/>
                  <a:pt x="7441937" y="0"/>
                </a:cubicBezTo>
                <a:cubicBezTo>
                  <a:pt x="7669040" y="-53136"/>
                  <a:pt x="7648569" y="38570"/>
                  <a:pt x="7762334" y="0"/>
                </a:cubicBezTo>
                <a:cubicBezTo>
                  <a:pt x="7870282" y="-44001"/>
                  <a:pt x="8325675" y="14523"/>
                  <a:pt x="8492127" y="0"/>
                </a:cubicBezTo>
                <a:cubicBezTo>
                  <a:pt x="8639882" y="-12962"/>
                  <a:pt x="9169389" y="105328"/>
                  <a:pt x="9358384" y="0"/>
                </a:cubicBezTo>
                <a:cubicBezTo>
                  <a:pt x="9554566" y="-59056"/>
                  <a:pt x="9562560" y="13661"/>
                  <a:pt x="9678781" y="0"/>
                </a:cubicBezTo>
                <a:cubicBezTo>
                  <a:pt x="9790977" y="-2973"/>
                  <a:pt x="10251315" y="33813"/>
                  <a:pt x="10545039" y="0"/>
                </a:cubicBezTo>
                <a:cubicBezTo>
                  <a:pt x="10860110" y="-36146"/>
                  <a:pt x="10877976" y="11687"/>
                  <a:pt x="11001900" y="0"/>
                </a:cubicBezTo>
                <a:cubicBezTo>
                  <a:pt x="11127776" y="-51429"/>
                  <a:pt x="11618000" y="124966"/>
                  <a:pt x="11868158" y="0"/>
                </a:cubicBezTo>
                <a:cubicBezTo>
                  <a:pt x="12150400" y="-92773"/>
                  <a:pt x="12126240" y="41434"/>
                  <a:pt x="12188555" y="0"/>
                </a:cubicBezTo>
                <a:cubicBezTo>
                  <a:pt x="12263110" y="-15273"/>
                  <a:pt x="12712509" y="27253"/>
                  <a:pt x="12918347" y="0"/>
                </a:cubicBezTo>
                <a:cubicBezTo>
                  <a:pt x="13105420" y="-45141"/>
                  <a:pt x="13103871" y="31732"/>
                  <a:pt x="13238744" y="0"/>
                </a:cubicBezTo>
                <a:cubicBezTo>
                  <a:pt x="13372906" y="-39987"/>
                  <a:pt x="13376396" y="9484"/>
                  <a:pt x="13422675" y="0"/>
                </a:cubicBezTo>
                <a:cubicBezTo>
                  <a:pt x="13468595" y="-8003"/>
                  <a:pt x="13536285" y="8517"/>
                  <a:pt x="13606607" y="0"/>
                </a:cubicBezTo>
                <a:cubicBezTo>
                  <a:pt x="13681989" y="-2226"/>
                  <a:pt x="14109051" y="11260"/>
                  <a:pt x="14288933" y="0"/>
                </a:cubicBezTo>
                <a:cubicBezTo>
                  <a:pt x="14622840" y="-61327"/>
                  <a:pt x="14845235" y="284431"/>
                  <a:pt x="14931341" y="642408"/>
                </a:cubicBezTo>
                <a:cubicBezTo>
                  <a:pt x="14931431" y="845037"/>
                  <a:pt x="14887092" y="969727"/>
                  <a:pt x="14931341" y="1104928"/>
                </a:cubicBezTo>
                <a:cubicBezTo>
                  <a:pt x="14972488" y="1271290"/>
                  <a:pt x="14866090" y="1486592"/>
                  <a:pt x="14931341" y="1644534"/>
                </a:cubicBezTo>
                <a:cubicBezTo>
                  <a:pt x="14980037" y="1840856"/>
                  <a:pt x="14919927" y="1948762"/>
                  <a:pt x="14931341" y="2081358"/>
                </a:cubicBezTo>
                <a:cubicBezTo>
                  <a:pt x="14964351" y="2244467"/>
                  <a:pt x="14940366" y="2509392"/>
                  <a:pt x="14931341" y="2646660"/>
                </a:cubicBezTo>
                <a:cubicBezTo>
                  <a:pt x="14927846" y="2771727"/>
                  <a:pt x="14890428" y="2944409"/>
                  <a:pt x="14931341" y="3211962"/>
                </a:cubicBezTo>
                <a:cubicBezTo>
                  <a:pt x="14962666" y="3478052"/>
                  <a:pt x="14655647" y="3959644"/>
                  <a:pt x="14288933" y="3854370"/>
                </a:cubicBezTo>
                <a:cubicBezTo>
                  <a:pt x="14042784" y="3887132"/>
                  <a:pt x="13586758" y="3772654"/>
                  <a:pt x="13422675" y="3854370"/>
                </a:cubicBezTo>
                <a:cubicBezTo>
                  <a:pt x="13227941" y="3895611"/>
                  <a:pt x="13217449" y="3845469"/>
                  <a:pt x="13102279" y="3854370"/>
                </a:cubicBezTo>
                <a:cubicBezTo>
                  <a:pt x="12997278" y="3875656"/>
                  <a:pt x="12799776" y="3817937"/>
                  <a:pt x="12508951" y="3854370"/>
                </a:cubicBezTo>
                <a:cubicBezTo>
                  <a:pt x="12223428" y="3942535"/>
                  <a:pt x="11915085" y="3815012"/>
                  <a:pt x="11642694" y="3854370"/>
                </a:cubicBezTo>
                <a:cubicBezTo>
                  <a:pt x="11289794" y="3933510"/>
                  <a:pt x="11211763" y="3835156"/>
                  <a:pt x="11049367" y="3854370"/>
                </a:cubicBezTo>
                <a:cubicBezTo>
                  <a:pt x="10892175" y="3922665"/>
                  <a:pt x="10563312" y="3798103"/>
                  <a:pt x="10183109" y="3854370"/>
                </a:cubicBezTo>
                <a:cubicBezTo>
                  <a:pt x="9787388" y="3948644"/>
                  <a:pt x="9812973" y="3834910"/>
                  <a:pt x="9589782" y="3854370"/>
                </a:cubicBezTo>
                <a:cubicBezTo>
                  <a:pt x="9386396" y="3840872"/>
                  <a:pt x="9147024" y="3816884"/>
                  <a:pt x="8859989" y="3854370"/>
                </a:cubicBezTo>
                <a:cubicBezTo>
                  <a:pt x="8609116" y="3874667"/>
                  <a:pt x="8351286" y="3792267"/>
                  <a:pt x="7993732" y="3854370"/>
                </a:cubicBezTo>
                <a:cubicBezTo>
                  <a:pt x="7620798" y="3940972"/>
                  <a:pt x="7731843" y="3847732"/>
                  <a:pt x="7673335" y="3854370"/>
                </a:cubicBezTo>
                <a:cubicBezTo>
                  <a:pt x="7629827" y="3797404"/>
                  <a:pt x="7313193" y="3792614"/>
                  <a:pt x="6807077" y="3854370"/>
                </a:cubicBezTo>
                <a:cubicBezTo>
                  <a:pt x="6402116" y="3954122"/>
                  <a:pt x="6690524" y="3830439"/>
                  <a:pt x="6623146" y="3854370"/>
                </a:cubicBezTo>
                <a:cubicBezTo>
                  <a:pt x="6607223" y="3884586"/>
                  <a:pt x="6031619" y="3860167"/>
                  <a:pt x="5756888" y="3854370"/>
                </a:cubicBezTo>
                <a:cubicBezTo>
                  <a:pt x="5473453" y="3903025"/>
                  <a:pt x="5513934" y="3824217"/>
                  <a:pt x="5436492" y="3854370"/>
                </a:cubicBezTo>
                <a:cubicBezTo>
                  <a:pt x="5356537" y="3873577"/>
                  <a:pt x="5107538" y="3899490"/>
                  <a:pt x="4843164" y="3854370"/>
                </a:cubicBezTo>
                <a:cubicBezTo>
                  <a:pt x="4584819" y="3853002"/>
                  <a:pt x="4537180" y="3847080"/>
                  <a:pt x="4386302" y="3854370"/>
                </a:cubicBezTo>
                <a:cubicBezTo>
                  <a:pt x="4227251" y="3859919"/>
                  <a:pt x="3882841" y="3876867"/>
                  <a:pt x="3520045" y="3854370"/>
                </a:cubicBezTo>
                <a:cubicBezTo>
                  <a:pt x="3223385" y="3895964"/>
                  <a:pt x="3314113" y="3831404"/>
                  <a:pt x="3199648" y="3854370"/>
                </a:cubicBezTo>
                <a:cubicBezTo>
                  <a:pt x="3058204" y="3914078"/>
                  <a:pt x="2723585" y="3813479"/>
                  <a:pt x="2469856" y="3854370"/>
                </a:cubicBezTo>
                <a:cubicBezTo>
                  <a:pt x="2281728" y="3879546"/>
                  <a:pt x="2342750" y="3845070"/>
                  <a:pt x="2285924" y="3854370"/>
                </a:cubicBezTo>
                <a:cubicBezTo>
                  <a:pt x="2239493" y="3898236"/>
                  <a:pt x="1847539" y="3794672"/>
                  <a:pt x="1692597" y="3854370"/>
                </a:cubicBezTo>
                <a:cubicBezTo>
                  <a:pt x="1469325" y="3923307"/>
                  <a:pt x="1304993" y="3843190"/>
                  <a:pt x="1235735" y="3854370"/>
                </a:cubicBezTo>
                <a:cubicBezTo>
                  <a:pt x="1166113" y="3880079"/>
                  <a:pt x="807904" y="3840173"/>
                  <a:pt x="642408" y="3854370"/>
                </a:cubicBezTo>
                <a:cubicBezTo>
                  <a:pt x="286663" y="3833567"/>
                  <a:pt x="83777" y="3679354"/>
                  <a:pt x="0" y="3211962"/>
                </a:cubicBezTo>
                <a:cubicBezTo>
                  <a:pt x="-31442" y="3063234"/>
                  <a:pt x="1939" y="2927638"/>
                  <a:pt x="0" y="2698051"/>
                </a:cubicBezTo>
                <a:cubicBezTo>
                  <a:pt x="-31301" y="2492235"/>
                  <a:pt x="56433" y="2345239"/>
                  <a:pt x="0" y="2184140"/>
                </a:cubicBezTo>
                <a:cubicBezTo>
                  <a:pt x="-57053" y="2004285"/>
                  <a:pt x="54769" y="1868174"/>
                  <a:pt x="0" y="1721621"/>
                </a:cubicBezTo>
                <a:cubicBezTo>
                  <a:pt x="-135" y="1525850"/>
                  <a:pt x="-1208" y="1291314"/>
                  <a:pt x="0" y="1156319"/>
                </a:cubicBezTo>
                <a:cubicBezTo>
                  <a:pt x="-17287" y="1031062"/>
                  <a:pt x="31151" y="787133"/>
                  <a:pt x="0" y="642408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69000"/>
            </a:schemeClr>
          </a:solidFill>
          <a:ln w="47625" cmpd="dbl">
            <a:solidFill>
              <a:schemeClr val="accent1">
                <a:lumMod val="7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3189578">
                  <a:custGeom>
                    <a:avLst/>
                    <a:gdLst>
                      <a:gd name="connsiteX0" fmla="*/ 0 w 14931341"/>
                      <a:gd name="connsiteY0" fmla="*/ 642408 h 3854370"/>
                      <a:gd name="connsiteX1" fmla="*/ 642408 w 14931341"/>
                      <a:gd name="connsiteY1" fmla="*/ 0 h 3854370"/>
                      <a:gd name="connsiteX2" fmla="*/ 1508666 w 14931341"/>
                      <a:gd name="connsiteY2" fmla="*/ 0 h 3854370"/>
                      <a:gd name="connsiteX3" fmla="*/ 1829062 w 14931341"/>
                      <a:gd name="connsiteY3" fmla="*/ 0 h 3854370"/>
                      <a:gd name="connsiteX4" fmla="*/ 2695320 w 14931341"/>
                      <a:gd name="connsiteY4" fmla="*/ 0 h 3854370"/>
                      <a:gd name="connsiteX5" fmla="*/ 3288647 w 14931341"/>
                      <a:gd name="connsiteY5" fmla="*/ 0 h 3854370"/>
                      <a:gd name="connsiteX6" fmla="*/ 4018440 w 14931341"/>
                      <a:gd name="connsiteY6" fmla="*/ 0 h 3854370"/>
                      <a:gd name="connsiteX7" fmla="*/ 4884697 w 14931341"/>
                      <a:gd name="connsiteY7" fmla="*/ 0 h 3854370"/>
                      <a:gd name="connsiteX8" fmla="*/ 5478024 w 14931341"/>
                      <a:gd name="connsiteY8" fmla="*/ 0 h 3854370"/>
                      <a:gd name="connsiteX9" fmla="*/ 6207817 w 14931341"/>
                      <a:gd name="connsiteY9" fmla="*/ 0 h 3854370"/>
                      <a:gd name="connsiteX10" fmla="*/ 6664679 w 14931341"/>
                      <a:gd name="connsiteY10" fmla="*/ 0 h 3854370"/>
                      <a:gd name="connsiteX11" fmla="*/ 6848610 w 14931341"/>
                      <a:gd name="connsiteY11" fmla="*/ 0 h 3854370"/>
                      <a:gd name="connsiteX12" fmla="*/ 7441937 w 14931341"/>
                      <a:gd name="connsiteY12" fmla="*/ 0 h 3854370"/>
                      <a:gd name="connsiteX13" fmla="*/ 7762334 w 14931341"/>
                      <a:gd name="connsiteY13" fmla="*/ 0 h 3854370"/>
                      <a:gd name="connsiteX14" fmla="*/ 8492127 w 14931341"/>
                      <a:gd name="connsiteY14" fmla="*/ 0 h 3854370"/>
                      <a:gd name="connsiteX15" fmla="*/ 9358384 w 14931341"/>
                      <a:gd name="connsiteY15" fmla="*/ 0 h 3854370"/>
                      <a:gd name="connsiteX16" fmla="*/ 9678781 w 14931341"/>
                      <a:gd name="connsiteY16" fmla="*/ 0 h 3854370"/>
                      <a:gd name="connsiteX17" fmla="*/ 10545039 w 14931341"/>
                      <a:gd name="connsiteY17" fmla="*/ 0 h 3854370"/>
                      <a:gd name="connsiteX18" fmla="*/ 11001900 w 14931341"/>
                      <a:gd name="connsiteY18" fmla="*/ 0 h 3854370"/>
                      <a:gd name="connsiteX19" fmla="*/ 11868158 w 14931341"/>
                      <a:gd name="connsiteY19" fmla="*/ 0 h 3854370"/>
                      <a:gd name="connsiteX20" fmla="*/ 12188555 w 14931341"/>
                      <a:gd name="connsiteY20" fmla="*/ 0 h 3854370"/>
                      <a:gd name="connsiteX21" fmla="*/ 12918347 w 14931341"/>
                      <a:gd name="connsiteY21" fmla="*/ 0 h 3854370"/>
                      <a:gd name="connsiteX22" fmla="*/ 13238744 w 14931341"/>
                      <a:gd name="connsiteY22" fmla="*/ 0 h 3854370"/>
                      <a:gd name="connsiteX23" fmla="*/ 13422675 w 14931341"/>
                      <a:gd name="connsiteY23" fmla="*/ 0 h 3854370"/>
                      <a:gd name="connsiteX24" fmla="*/ 13606607 w 14931341"/>
                      <a:gd name="connsiteY24" fmla="*/ 0 h 3854370"/>
                      <a:gd name="connsiteX25" fmla="*/ 14288933 w 14931341"/>
                      <a:gd name="connsiteY25" fmla="*/ 0 h 3854370"/>
                      <a:gd name="connsiteX26" fmla="*/ 14931341 w 14931341"/>
                      <a:gd name="connsiteY26" fmla="*/ 642408 h 3854370"/>
                      <a:gd name="connsiteX27" fmla="*/ 14931341 w 14931341"/>
                      <a:gd name="connsiteY27" fmla="*/ 1104928 h 3854370"/>
                      <a:gd name="connsiteX28" fmla="*/ 14931341 w 14931341"/>
                      <a:gd name="connsiteY28" fmla="*/ 1644534 h 3854370"/>
                      <a:gd name="connsiteX29" fmla="*/ 14931341 w 14931341"/>
                      <a:gd name="connsiteY29" fmla="*/ 2081358 h 3854370"/>
                      <a:gd name="connsiteX30" fmla="*/ 14931341 w 14931341"/>
                      <a:gd name="connsiteY30" fmla="*/ 2646660 h 3854370"/>
                      <a:gd name="connsiteX31" fmla="*/ 14931341 w 14931341"/>
                      <a:gd name="connsiteY31" fmla="*/ 3211962 h 3854370"/>
                      <a:gd name="connsiteX32" fmla="*/ 14288933 w 14931341"/>
                      <a:gd name="connsiteY32" fmla="*/ 3854370 h 3854370"/>
                      <a:gd name="connsiteX33" fmla="*/ 13422675 w 14931341"/>
                      <a:gd name="connsiteY33" fmla="*/ 3854370 h 3854370"/>
                      <a:gd name="connsiteX34" fmla="*/ 13102279 w 14931341"/>
                      <a:gd name="connsiteY34" fmla="*/ 3854370 h 3854370"/>
                      <a:gd name="connsiteX35" fmla="*/ 12508951 w 14931341"/>
                      <a:gd name="connsiteY35" fmla="*/ 3854370 h 3854370"/>
                      <a:gd name="connsiteX36" fmla="*/ 11642694 w 14931341"/>
                      <a:gd name="connsiteY36" fmla="*/ 3854370 h 3854370"/>
                      <a:gd name="connsiteX37" fmla="*/ 11049367 w 14931341"/>
                      <a:gd name="connsiteY37" fmla="*/ 3854370 h 3854370"/>
                      <a:gd name="connsiteX38" fmla="*/ 10183109 w 14931341"/>
                      <a:gd name="connsiteY38" fmla="*/ 3854370 h 3854370"/>
                      <a:gd name="connsiteX39" fmla="*/ 9589782 w 14931341"/>
                      <a:gd name="connsiteY39" fmla="*/ 3854370 h 3854370"/>
                      <a:gd name="connsiteX40" fmla="*/ 8859989 w 14931341"/>
                      <a:gd name="connsiteY40" fmla="*/ 3854370 h 3854370"/>
                      <a:gd name="connsiteX41" fmla="*/ 7993732 w 14931341"/>
                      <a:gd name="connsiteY41" fmla="*/ 3854370 h 3854370"/>
                      <a:gd name="connsiteX42" fmla="*/ 7673335 w 14931341"/>
                      <a:gd name="connsiteY42" fmla="*/ 3854370 h 3854370"/>
                      <a:gd name="connsiteX43" fmla="*/ 6807077 w 14931341"/>
                      <a:gd name="connsiteY43" fmla="*/ 3854370 h 3854370"/>
                      <a:gd name="connsiteX44" fmla="*/ 6623146 w 14931341"/>
                      <a:gd name="connsiteY44" fmla="*/ 3854370 h 3854370"/>
                      <a:gd name="connsiteX45" fmla="*/ 5756888 w 14931341"/>
                      <a:gd name="connsiteY45" fmla="*/ 3854370 h 3854370"/>
                      <a:gd name="connsiteX46" fmla="*/ 5436492 w 14931341"/>
                      <a:gd name="connsiteY46" fmla="*/ 3854370 h 3854370"/>
                      <a:gd name="connsiteX47" fmla="*/ 4843164 w 14931341"/>
                      <a:gd name="connsiteY47" fmla="*/ 3854370 h 3854370"/>
                      <a:gd name="connsiteX48" fmla="*/ 4386302 w 14931341"/>
                      <a:gd name="connsiteY48" fmla="*/ 3854370 h 3854370"/>
                      <a:gd name="connsiteX49" fmla="*/ 3520045 w 14931341"/>
                      <a:gd name="connsiteY49" fmla="*/ 3854370 h 3854370"/>
                      <a:gd name="connsiteX50" fmla="*/ 3199648 w 14931341"/>
                      <a:gd name="connsiteY50" fmla="*/ 3854370 h 3854370"/>
                      <a:gd name="connsiteX51" fmla="*/ 2469856 w 14931341"/>
                      <a:gd name="connsiteY51" fmla="*/ 3854370 h 3854370"/>
                      <a:gd name="connsiteX52" fmla="*/ 2285924 w 14931341"/>
                      <a:gd name="connsiteY52" fmla="*/ 3854370 h 3854370"/>
                      <a:gd name="connsiteX53" fmla="*/ 1692597 w 14931341"/>
                      <a:gd name="connsiteY53" fmla="*/ 3854370 h 3854370"/>
                      <a:gd name="connsiteX54" fmla="*/ 1235735 w 14931341"/>
                      <a:gd name="connsiteY54" fmla="*/ 3854370 h 3854370"/>
                      <a:gd name="connsiteX55" fmla="*/ 642408 w 14931341"/>
                      <a:gd name="connsiteY55" fmla="*/ 3854370 h 3854370"/>
                      <a:gd name="connsiteX56" fmla="*/ 0 w 14931341"/>
                      <a:gd name="connsiteY56" fmla="*/ 3211962 h 3854370"/>
                      <a:gd name="connsiteX57" fmla="*/ 0 w 14931341"/>
                      <a:gd name="connsiteY57" fmla="*/ 2698051 h 3854370"/>
                      <a:gd name="connsiteX58" fmla="*/ 0 w 14931341"/>
                      <a:gd name="connsiteY58" fmla="*/ 2184140 h 3854370"/>
                      <a:gd name="connsiteX59" fmla="*/ 0 w 14931341"/>
                      <a:gd name="connsiteY59" fmla="*/ 1721621 h 3854370"/>
                      <a:gd name="connsiteX60" fmla="*/ 0 w 14931341"/>
                      <a:gd name="connsiteY60" fmla="*/ 1156319 h 3854370"/>
                      <a:gd name="connsiteX61" fmla="*/ 0 w 14931341"/>
                      <a:gd name="connsiteY61" fmla="*/ 642408 h 3854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14931341" h="3854370" fill="none" extrusionOk="0">
                        <a:moveTo>
                          <a:pt x="0" y="642408"/>
                        </a:moveTo>
                        <a:cubicBezTo>
                          <a:pt x="-102778" y="278529"/>
                          <a:pt x="256189" y="17602"/>
                          <a:pt x="642408" y="0"/>
                        </a:cubicBezTo>
                        <a:cubicBezTo>
                          <a:pt x="852703" y="-6399"/>
                          <a:pt x="1078005" y="16118"/>
                          <a:pt x="1508666" y="0"/>
                        </a:cubicBezTo>
                        <a:cubicBezTo>
                          <a:pt x="1939327" y="-16118"/>
                          <a:pt x="1723018" y="14143"/>
                          <a:pt x="1829062" y="0"/>
                        </a:cubicBezTo>
                        <a:cubicBezTo>
                          <a:pt x="1935106" y="-14143"/>
                          <a:pt x="2345503" y="287"/>
                          <a:pt x="2695320" y="0"/>
                        </a:cubicBezTo>
                        <a:cubicBezTo>
                          <a:pt x="3045137" y="-287"/>
                          <a:pt x="3145820" y="45426"/>
                          <a:pt x="3288647" y="0"/>
                        </a:cubicBezTo>
                        <a:cubicBezTo>
                          <a:pt x="3431474" y="-45426"/>
                          <a:pt x="3828838" y="52071"/>
                          <a:pt x="4018440" y="0"/>
                        </a:cubicBezTo>
                        <a:cubicBezTo>
                          <a:pt x="4208042" y="-52071"/>
                          <a:pt x="4566921" y="31291"/>
                          <a:pt x="4884697" y="0"/>
                        </a:cubicBezTo>
                        <a:cubicBezTo>
                          <a:pt x="5202473" y="-31291"/>
                          <a:pt x="5269254" y="6447"/>
                          <a:pt x="5478024" y="0"/>
                        </a:cubicBezTo>
                        <a:cubicBezTo>
                          <a:pt x="5686794" y="-6447"/>
                          <a:pt x="5938429" y="36337"/>
                          <a:pt x="6207817" y="0"/>
                        </a:cubicBezTo>
                        <a:cubicBezTo>
                          <a:pt x="6477205" y="-36337"/>
                          <a:pt x="6552461" y="54611"/>
                          <a:pt x="6664679" y="0"/>
                        </a:cubicBezTo>
                        <a:cubicBezTo>
                          <a:pt x="6776897" y="-54611"/>
                          <a:pt x="6777413" y="6173"/>
                          <a:pt x="6848610" y="0"/>
                        </a:cubicBezTo>
                        <a:cubicBezTo>
                          <a:pt x="6919807" y="-6173"/>
                          <a:pt x="7224679" y="60577"/>
                          <a:pt x="7441937" y="0"/>
                        </a:cubicBezTo>
                        <a:cubicBezTo>
                          <a:pt x="7659195" y="-60577"/>
                          <a:pt x="7644665" y="29543"/>
                          <a:pt x="7762334" y="0"/>
                        </a:cubicBezTo>
                        <a:cubicBezTo>
                          <a:pt x="7880003" y="-29543"/>
                          <a:pt x="8338151" y="18667"/>
                          <a:pt x="8492127" y="0"/>
                        </a:cubicBezTo>
                        <a:cubicBezTo>
                          <a:pt x="8646103" y="-18667"/>
                          <a:pt x="9152530" y="83797"/>
                          <a:pt x="9358384" y="0"/>
                        </a:cubicBezTo>
                        <a:cubicBezTo>
                          <a:pt x="9564238" y="-83797"/>
                          <a:pt x="9560527" y="9273"/>
                          <a:pt x="9678781" y="0"/>
                        </a:cubicBezTo>
                        <a:cubicBezTo>
                          <a:pt x="9797035" y="-9273"/>
                          <a:pt x="10244544" y="36733"/>
                          <a:pt x="10545039" y="0"/>
                        </a:cubicBezTo>
                        <a:cubicBezTo>
                          <a:pt x="10845534" y="-36733"/>
                          <a:pt x="10875596" y="14652"/>
                          <a:pt x="11001900" y="0"/>
                        </a:cubicBezTo>
                        <a:cubicBezTo>
                          <a:pt x="11128204" y="-14652"/>
                          <a:pt x="11585577" y="89061"/>
                          <a:pt x="11868158" y="0"/>
                        </a:cubicBezTo>
                        <a:cubicBezTo>
                          <a:pt x="12150739" y="-89061"/>
                          <a:pt x="12118722" y="25009"/>
                          <a:pt x="12188555" y="0"/>
                        </a:cubicBezTo>
                        <a:cubicBezTo>
                          <a:pt x="12258388" y="-25009"/>
                          <a:pt x="12717869" y="34116"/>
                          <a:pt x="12918347" y="0"/>
                        </a:cubicBezTo>
                        <a:cubicBezTo>
                          <a:pt x="13118825" y="-34116"/>
                          <a:pt x="13107479" y="33478"/>
                          <a:pt x="13238744" y="0"/>
                        </a:cubicBezTo>
                        <a:cubicBezTo>
                          <a:pt x="13370009" y="-33478"/>
                          <a:pt x="13385469" y="8271"/>
                          <a:pt x="13422675" y="0"/>
                        </a:cubicBezTo>
                        <a:cubicBezTo>
                          <a:pt x="13459881" y="-8271"/>
                          <a:pt x="13530164" y="6841"/>
                          <a:pt x="13606607" y="0"/>
                        </a:cubicBezTo>
                        <a:cubicBezTo>
                          <a:pt x="13683050" y="-6841"/>
                          <a:pt x="14125129" y="30499"/>
                          <a:pt x="14288933" y="0"/>
                        </a:cubicBezTo>
                        <a:cubicBezTo>
                          <a:pt x="14664973" y="-83178"/>
                          <a:pt x="14930538" y="302115"/>
                          <a:pt x="14931341" y="642408"/>
                        </a:cubicBezTo>
                        <a:cubicBezTo>
                          <a:pt x="14955724" y="812434"/>
                          <a:pt x="14901427" y="964599"/>
                          <a:pt x="14931341" y="1104928"/>
                        </a:cubicBezTo>
                        <a:cubicBezTo>
                          <a:pt x="14961255" y="1245257"/>
                          <a:pt x="14870426" y="1475077"/>
                          <a:pt x="14931341" y="1644534"/>
                        </a:cubicBezTo>
                        <a:cubicBezTo>
                          <a:pt x="14992256" y="1813991"/>
                          <a:pt x="14898114" y="1921503"/>
                          <a:pt x="14931341" y="2081358"/>
                        </a:cubicBezTo>
                        <a:cubicBezTo>
                          <a:pt x="14964568" y="2241213"/>
                          <a:pt x="14929708" y="2524652"/>
                          <a:pt x="14931341" y="2646660"/>
                        </a:cubicBezTo>
                        <a:cubicBezTo>
                          <a:pt x="14932974" y="2768668"/>
                          <a:pt x="14891401" y="2957351"/>
                          <a:pt x="14931341" y="3211962"/>
                        </a:cubicBezTo>
                        <a:cubicBezTo>
                          <a:pt x="14922603" y="3577406"/>
                          <a:pt x="14664583" y="3937769"/>
                          <a:pt x="14288933" y="3854370"/>
                        </a:cubicBezTo>
                        <a:cubicBezTo>
                          <a:pt x="14023422" y="3898133"/>
                          <a:pt x="13613417" y="3792065"/>
                          <a:pt x="13422675" y="3854370"/>
                        </a:cubicBezTo>
                        <a:cubicBezTo>
                          <a:pt x="13231933" y="3916675"/>
                          <a:pt x="13211937" y="3847460"/>
                          <a:pt x="13102279" y="3854370"/>
                        </a:cubicBezTo>
                        <a:cubicBezTo>
                          <a:pt x="12992621" y="3861280"/>
                          <a:pt x="12747231" y="3809445"/>
                          <a:pt x="12508951" y="3854370"/>
                        </a:cubicBezTo>
                        <a:cubicBezTo>
                          <a:pt x="12270671" y="3899295"/>
                          <a:pt x="11994839" y="3800053"/>
                          <a:pt x="11642694" y="3854370"/>
                        </a:cubicBezTo>
                        <a:cubicBezTo>
                          <a:pt x="11290549" y="3908687"/>
                          <a:pt x="11198374" y="3794765"/>
                          <a:pt x="11049367" y="3854370"/>
                        </a:cubicBezTo>
                        <a:cubicBezTo>
                          <a:pt x="10900360" y="3913975"/>
                          <a:pt x="10562755" y="3781528"/>
                          <a:pt x="10183109" y="3854370"/>
                        </a:cubicBezTo>
                        <a:cubicBezTo>
                          <a:pt x="9803463" y="3927212"/>
                          <a:pt x="9807607" y="3815884"/>
                          <a:pt x="9589782" y="3854370"/>
                        </a:cubicBezTo>
                        <a:cubicBezTo>
                          <a:pt x="9371957" y="3892856"/>
                          <a:pt x="9113725" y="3820292"/>
                          <a:pt x="8859989" y="3854370"/>
                        </a:cubicBezTo>
                        <a:cubicBezTo>
                          <a:pt x="8606253" y="3888448"/>
                          <a:pt x="8372400" y="3766161"/>
                          <a:pt x="7993732" y="3854370"/>
                        </a:cubicBezTo>
                        <a:cubicBezTo>
                          <a:pt x="7615064" y="3942579"/>
                          <a:pt x="7750562" y="3839206"/>
                          <a:pt x="7673335" y="3854370"/>
                        </a:cubicBezTo>
                        <a:cubicBezTo>
                          <a:pt x="7596108" y="3869534"/>
                          <a:pt x="7221857" y="3766006"/>
                          <a:pt x="6807077" y="3854370"/>
                        </a:cubicBezTo>
                        <a:cubicBezTo>
                          <a:pt x="6392297" y="3942734"/>
                          <a:pt x="6701558" y="3844026"/>
                          <a:pt x="6623146" y="3854370"/>
                        </a:cubicBezTo>
                        <a:cubicBezTo>
                          <a:pt x="6544734" y="3864714"/>
                          <a:pt x="6048572" y="3807484"/>
                          <a:pt x="5756888" y="3854370"/>
                        </a:cubicBezTo>
                        <a:cubicBezTo>
                          <a:pt x="5465204" y="3901256"/>
                          <a:pt x="5512578" y="3844108"/>
                          <a:pt x="5436492" y="3854370"/>
                        </a:cubicBezTo>
                        <a:cubicBezTo>
                          <a:pt x="5360406" y="3864632"/>
                          <a:pt x="5103399" y="3849969"/>
                          <a:pt x="4843164" y="3854370"/>
                        </a:cubicBezTo>
                        <a:cubicBezTo>
                          <a:pt x="4582929" y="3858771"/>
                          <a:pt x="4535576" y="3848868"/>
                          <a:pt x="4386302" y="3854370"/>
                        </a:cubicBezTo>
                        <a:cubicBezTo>
                          <a:pt x="4237028" y="3859872"/>
                          <a:pt x="3823280" y="3812795"/>
                          <a:pt x="3520045" y="3854370"/>
                        </a:cubicBezTo>
                        <a:cubicBezTo>
                          <a:pt x="3216810" y="3895945"/>
                          <a:pt x="3316233" y="3829242"/>
                          <a:pt x="3199648" y="3854370"/>
                        </a:cubicBezTo>
                        <a:cubicBezTo>
                          <a:pt x="3083063" y="3879498"/>
                          <a:pt x="2666893" y="3817996"/>
                          <a:pt x="2469856" y="3854370"/>
                        </a:cubicBezTo>
                        <a:cubicBezTo>
                          <a:pt x="2272819" y="3890744"/>
                          <a:pt x="2342530" y="3836577"/>
                          <a:pt x="2285924" y="3854370"/>
                        </a:cubicBezTo>
                        <a:cubicBezTo>
                          <a:pt x="2229318" y="3872163"/>
                          <a:pt x="1892307" y="3798630"/>
                          <a:pt x="1692597" y="3854370"/>
                        </a:cubicBezTo>
                        <a:cubicBezTo>
                          <a:pt x="1492887" y="3910110"/>
                          <a:pt x="1332453" y="3846131"/>
                          <a:pt x="1235735" y="3854370"/>
                        </a:cubicBezTo>
                        <a:cubicBezTo>
                          <a:pt x="1139017" y="3862609"/>
                          <a:pt x="799549" y="3848397"/>
                          <a:pt x="642408" y="3854370"/>
                        </a:cubicBezTo>
                        <a:cubicBezTo>
                          <a:pt x="370078" y="3837745"/>
                          <a:pt x="42928" y="3610008"/>
                          <a:pt x="0" y="3211962"/>
                        </a:cubicBezTo>
                        <a:cubicBezTo>
                          <a:pt x="-34030" y="3055304"/>
                          <a:pt x="35784" y="2910606"/>
                          <a:pt x="0" y="2698051"/>
                        </a:cubicBezTo>
                        <a:cubicBezTo>
                          <a:pt x="-35784" y="2485496"/>
                          <a:pt x="48543" y="2363146"/>
                          <a:pt x="0" y="2184140"/>
                        </a:cubicBezTo>
                        <a:cubicBezTo>
                          <a:pt x="-48543" y="2005134"/>
                          <a:pt x="30075" y="1885693"/>
                          <a:pt x="0" y="1721621"/>
                        </a:cubicBezTo>
                        <a:cubicBezTo>
                          <a:pt x="-30075" y="1557549"/>
                          <a:pt x="27129" y="1306212"/>
                          <a:pt x="0" y="1156319"/>
                        </a:cubicBezTo>
                        <a:cubicBezTo>
                          <a:pt x="-27129" y="1006426"/>
                          <a:pt x="19671" y="786836"/>
                          <a:pt x="0" y="642408"/>
                        </a:cubicBezTo>
                        <a:close/>
                      </a:path>
                      <a:path w="14931341" h="3854370" stroke="0" extrusionOk="0">
                        <a:moveTo>
                          <a:pt x="0" y="642408"/>
                        </a:moveTo>
                        <a:cubicBezTo>
                          <a:pt x="88490" y="310549"/>
                          <a:pt x="370237" y="17728"/>
                          <a:pt x="642408" y="0"/>
                        </a:cubicBezTo>
                        <a:cubicBezTo>
                          <a:pt x="715033" y="-21453"/>
                          <a:pt x="839732" y="23915"/>
                          <a:pt x="962805" y="0"/>
                        </a:cubicBezTo>
                        <a:cubicBezTo>
                          <a:pt x="1085878" y="-23915"/>
                          <a:pt x="1092856" y="10998"/>
                          <a:pt x="1146736" y="0"/>
                        </a:cubicBezTo>
                        <a:cubicBezTo>
                          <a:pt x="1200616" y="-10998"/>
                          <a:pt x="1538849" y="8364"/>
                          <a:pt x="1740063" y="0"/>
                        </a:cubicBezTo>
                        <a:cubicBezTo>
                          <a:pt x="1941277" y="-8364"/>
                          <a:pt x="2191448" y="59978"/>
                          <a:pt x="2606321" y="0"/>
                        </a:cubicBezTo>
                        <a:cubicBezTo>
                          <a:pt x="3021194" y="-59978"/>
                          <a:pt x="3254415" y="96535"/>
                          <a:pt x="3472579" y="0"/>
                        </a:cubicBezTo>
                        <a:cubicBezTo>
                          <a:pt x="3690743" y="-96535"/>
                          <a:pt x="3906538" y="58266"/>
                          <a:pt x="4338836" y="0"/>
                        </a:cubicBezTo>
                        <a:cubicBezTo>
                          <a:pt x="4771134" y="-58266"/>
                          <a:pt x="4554160" y="8238"/>
                          <a:pt x="4659233" y="0"/>
                        </a:cubicBezTo>
                        <a:cubicBezTo>
                          <a:pt x="4764306" y="-8238"/>
                          <a:pt x="4923792" y="30437"/>
                          <a:pt x="5116095" y="0"/>
                        </a:cubicBezTo>
                        <a:cubicBezTo>
                          <a:pt x="5308398" y="-30437"/>
                          <a:pt x="5545992" y="69354"/>
                          <a:pt x="5709422" y="0"/>
                        </a:cubicBezTo>
                        <a:cubicBezTo>
                          <a:pt x="5872852" y="-69354"/>
                          <a:pt x="5834006" y="15919"/>
                          <a:pt x="5893353" y="0"/>
                        </a:cubicBezTo>
                        <a:cubicBezTo>
                          <a:pt x="5952700" y="-15919"/>
                          <a:pt x="6449504" y="52467"/>
                          <a:pt x="6759611" y="0"/>
                        </a:cubicBezTo>
                        <a:cubicBezTo>
                          <a:pt x="7069718" y="-52467"/>
                          <a:pt x="7009774" y="27430"/>
                          <a:pt x="7216473" y="0"/>
                        </a:cubicBezTo>
                        <a:cubicBezTo>
                          <a:pt x="7423172" y="-27430"/>
                          <a:pt x="7474261" y="30777"/>
                          <a:pt x="7673335" y="0"/>
                        </a:cubicBezTo>
                        <a:cubicBezTo>
                          <a:pt x="7872409" y="-30777"/>
                          <a:pt x="8025345" y="16297"/>
                          <a:pt x="8130197" y="0"/>
                        </a:cubicBezTo>
                        <a:cubicBezTo>
                          <a:pt x="8235049" y="-16297"/>
                          <a:pt x="8733053" y="29853"/>
                          <a:pt x="8996455" y="0"/>
                        </a:cubicBezTo>
                        <a:cubicBezTo>
                          <a:pt x="9259857" y="-29853"/>
                          <a:pt x="9371956" y="66375"/>
                          <a:pt x="9589782" y="0"/>
                        </a:cubicBezTo>
                        <a:cubicBezTo>
                          <a:pt x="9807608" y="-66375"/>
                          <a:pt x="9723361" y="19229"/>
                          <a:pt x="9773713" y="0"/>
                        </a:cubicBezTo>
                        <a:cubicBezTo>
                          <a:pt x="9824065" y="-19229"/>
                          <a:pt x="9936681" y="23536"/>
                          <a:pt x="10094110" y="0"/>
                        </a:cubicBezTo>
                        <a:cubicBezTo>
                          <a:pt x="10251539" y="-23536"/>
                          <a:pt x="10536905" y="48483"/>
                          <a:pt x="10687437" y="0"/>
                        </a:cubicBezTo>
                        <a:cubicBezTo>
                          <a:pt x="10837969" y="-48483"/>
                          <a:pt x="10825005" y="7776"/>
                          <a:pt x="10871368" y="0"/>
                        </a:cubicBezTo>
                        <a:cubicBezTo>
                          <a:pt x="10917731" y="-7776"/>
                          <a:pt x="11078609" y="3584"/>
                          <a:pt x="11191765" y="0"/>
                        </a:cubicBezTo>
                        <a:cubicBezTo>
                          <a:pt x="11304921" y="-3584"/>
                          <a:pt x="11385960" y="36803"/>
                          <a:pt x="11512162" y="0"/>
                        </a:cubicBezTo>
                        <a:cubicBezTo>
                          <a:pt x="11638364" y="-36803"/>
                          <a:pt x="11725510" y="4393"/>
                          <a:pt x="11832558" y="0"/>
                        </a:cubicBezTo>
                        <a:cubicBezTo>
                          <a:pt x="11939606" y="-4393"/>
                          <a:pt x="12073324" y="22208"/>
                          <a:pt x="12152955" y="0"/>
                        </a:cubicBezTo>
                        <a:cubicBezTo>
                          <a:pt x="12232586" y="-22208"/>
                          <a:pt x="12519627" y="45213"/>
                          <a:pt x="12746282" y="0"/>
                        </a:cubicBezTo>
                        <a:cubicBezTo>
                          <a:pt x="12972937" y="-45213"/>
                          <a:pt x="12921041" y="12418"/>
                          <a:pt x="13066679" y="0"/>
                        </a:cubicBezTo>
                        <a:cubicBezTo>
                          <a:pt x="13212317" y="-12418"/>
                          <a:pt x="13355363" y="5500"/>
                          <a:pt x="13523541" y="0"/>
                        </a:cubicBezTo>
                        <a:cubicBezTo>
                          <a:pt x="13691719" y="-5500"/>
                          <a:pt x="13637689" y="5776"/>
                          <a:pt x="13707472" y="0"/>
                        </a:cubicBezTo>
                        <a:cubicBezTo>
                          <a:pt x="13777255" y="-5776"/>
                          <a:pt x="14108287" y="43346"/>
                          <a:pt x="14288933" y="0"/>
                        </a:cubicBezTo>
                        <a:cubicBezTo>
                          <a:pt x="14661203" y="42591"/>
                          <a:pt x="14877243" y="344491"/>
                          <a:pt x="14931341" y="642408"/>
                        </a:cubicBezTo>
                        <a:cubicBezTo>
                          <a:pt x="14965371" y="842304"/>
                          <a:pt x="14916324" y="983863"/>
                          <a:pt x="14931341" y="1130623"/>
                        </a:cubicBezTo>
                        <a:cubicBezTo>
                          <a:pt x="14946358" y="1277384"/>
                          <a:pt x="14875772" y="1472966"/>
                          <a:pt x="14931341" y="1695925"/>
                        </a:cubicBezTo>
                        <a:cubicBezTo>
                          <a:pt x="14986910" y="1918884"/>
                          <a:pt x="14905229" y="2001294"/>
                          <a:pt x="14931341" y="2184140"/>
                        </a:cubicBezTo>
                        <a:cubicBezTo>
                          <a:pt x="14957453" y="2366986"/>
                          <a:pt x="14915830" y="2451887"/>
                          <a:pt x="14931341" y="2646660"/>
                        </a:cubicBezTo>
                        <a:cubicBezTo>
                          <a:pt x="14946852" y="2841433"/>
                          <a:pt x="14893742" y="3049732"/>
                          <a:pt x="14931341" y="3211962"/>
                        </a:cubicBezTo>
                        <a:cubicBezTo>
                          <a:pt x="14989647" y="3639619"/>
                          <a:pt x="14637416" y="3949058"/>
                          <a:pt x="14288933" y="3854370"/>
                        </a:cubicBezTo>
                        <a:cubicBezTo>
                          <a:pt x="14236529" y="3857556"/>
                          <a:pt x="14185557" y="3850828"/>
                          <a:pt x="14105002" y="3854370"/>
                        </a:cubicBezTo>
                        <a:cubicBezTo>
                          <a:pt x="14024447" y="3857912"/>
                          <a:pt x="13777924" y="3852570"/>
                          <a:pt x="13648140" y="3854370"/>
                        </a:cubicBezTo>
                        <a:cubicBezTo>
                          <a:pt x="13518356" y="3856170"/>
                          <a:pt x="13475284" y="3846074"/>
                          <a:pt x="13327743" y="3854370"/>
                        </a:cubicBezTo>
                        <a:cubicBezTo>
                          <a:pt x="13180202" y="3862666"/>
                          <a:pt x="12888785" y="3752968"/>
                          <a:pt x="12461485" y="3854370"/>
                        </a:cubicBezTo>
                        <a:cubicBezTo>
                          <a:pt x="12034185" y="3955772"/>
                          <a:pt x="12218943" y="3846399"/>
                          <a:pt x="12141089" y="3854370"/>
                        </a:cubicBezTo>
                        <a:cubicBezTo>
                          <a:pt x="12063235" y="3862341"/>
                          <a:pt x="12003605" y="3853990"/>
                          <a:pt x="11957157" y="3854370"/>
                        </a:cubicBezTo>
                        <a:cubicBezTo>
                          <a:pt x="11910709" y="3854750"/>
                          <a:pt x="11408346" y="3780744"/>
                          <a:pt x="11227365" y="3854370"/>
                        </a:cubicBezTo>
                        <a:cubicBezTo>
                          <a:pt x="11046384" y="3927996"/>
                          <a:pt x="10800956" y="3804481"/>
                          <a:pt x="10497572" y="3854370"/>
                        </a:cubicBezTo>
                        <a:cubicBezTo>
                          <a:pt x="10194188" y="3904259"/>
                          <a:pt x="10065247" y="3831550"/>
                          <a:pt x="9767780" y="3854370"/>
                        </a:cubicBezTo>
                        <a:cubicBezTo>
                          <a:pt x="9470313" y="3877190"/>
                          <a:pt x="9393685" y="3784519"/>
                          <a:pt x="9174453" y="3854370"/>
                        </a:cubicBezTo>
                        <a:cubicBezTo>
                          <a:pt x="8955221" y="3924221"/>
                          <a:pt x="8778896" y="3828801"/>
                          <a:pt x="8581126" y="3854370"/>
                        </a:cubicBezTo>
                        <a:cubicBezTo>
                          <a:pt x="8383356" y="3879939"/>
                          <a:pt x="8070924" y="3784478"/>
                          <a:pt x="7851333" y="3854370"/>
                        </a:cubicBezTo>
                        <a:cubicBezTo>
                          <a:pt x="7631742" y="3924262"/>
                          <a:pt x="7520402" y="3832099"/>
                          <a:pt x="7258006" y="3854370"/>
                        </a:cubicBezTo>
                        <a:cubicBezTo>
                          <a:pt x="6995610" y="3876641"/>
                          <a:pt x="6610780" y="3841211"/>
                          <a:pt x="6391748" y="3854370"/>
                        </a:cubicBezTo>
                        <a:cubicBezTo>
                          <a:pt x="6172716" y="3867529"/>
                          <a:pt x="6018757" y="3834052"/>
                          <a:pt x="5661956" y="3854370"/>
                        </a:cubicBezTo>
                        <a:cubicBezTo>
                          <a:pt x="5305155" y="3874688"/>
                          <a:pt x="5146797" y="3791005"/>
                          <a:pt x="4932163" y="3854370"/>
                        </a:cubicBezTo>
                        <a:cubicBezTo>
                          <a:pt x="4717529" y="3917735"/>
                          <a:pt x="4565765" y="3830135"/>
                          <a:pt x="4338836" y="3854370"/>
                        </a:cubicBezTo>
                        <a:cubicBezTo>
                          <a:pt x="4111907" y="3878605"/>
                          <a:pt x="4083115" y="3815430"/>
                          <a:pt x="3881974" y="3854370"/>
                        </a:cubicBezTo>
                        <a:cubicBezTo>
                          <a:pt x="3680833" y="3893310"/>
                          <a:pt x="3574549" y="3789696"/>
                          <a:pt x="3288647" y="3854370"/>
                        </a:cubicBezTo>
                        <a:cubicBezTo>
                          <a:pt x="3002745" y="3919044"/>
                          <a:pt x="3083426" y="3826535"/>
                          <a:pt x="2968251" y="3854370"/>
                        </a:cubicBezTo>
                        <a:cubicBezTo>
                          <a:pt x="2853076" y="3882205"/>
                          <a:pt x="2335717" y="3794956"/>
                          <a:pt x="2101993" y="3854370"/>
                        </a:cubicBezTo>
                        <a:cubicBezTo>
                          <a:pt x="1868269" y="3913784"/>
                          <a:pt x="1575346" y="3812326"/>
                          <a:pt x="1235735" y="3854370"/>
                        </a:cubicBezTo>
                        <a:cubicBezTo>
                          <a:pt x="896124" y="3896414"/>
                          <a:pt x="772381" y="3816086"/>
                          <a:pt x="642408" y="3854370"/>
                        </a:cubicBezTo>
                        <a:cubicBezTo>
                          <a:pt x="319423" y="3881421"/>
                          <a:pt x="40712" y="3551026"/>
                          <a:pt x="0" y="3211962"/>
                        </a:cubicBezTo>
                        <a:cubicBezTo>
                          <a:pt x="-28328" y="3046984"/>
                          <a:pt x="31932" y="2940039"/>
                          <a:pt x="0" y="2698051"/>
                        </a:cubicBezTo>
                        <a:cubicBezTo>
                          <a:pt x="-31932" y="2456063"/>
                          <a:pt x="45401" y="2337150"/>
                          <a:pt x="0" y="2132749"/>
                        </a:cubicBezTo>
                        <a:cubicBezTo>
                          <a:pt x="-45401" y="1928348"/>
                          <a:pt x="61002" y="1711598"/>
                          <a:pt x="0" y="1593143"/>
                        </a:cubicBezTo>
                        <a:cubicBezTo>
                          <a:pt x="-61002" y="1474688"/>
                          <a:pt x="40251" y="1367931"/>
                          <a:pt x="0" y="1156319"/>
                        </a:cubicBezTo>
                        <a:cubicBezTo>
                          <a:pt x="-40251" y="944707"/>
                          <a:pt x="43921" y="822557"/>
                          <a:pt x="0" y="642408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defRPr/>
            </a:pPr>
            <a:endParaRPr lang="vi-VN" sz="270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3CB060D-F06F-2F0C-8A9B-DA03440889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519" y="3378287"/>
            <a:ext cx="8071167" cy="80711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B9A650-38B8-5AA7-95AB-A0059AFC7905}"/>
              </a:ext>
            </a:extLst>
          </p:cNvPr>
          <p:cNvSpPr txBox="1"/>
          <p:nvPr/>
        </p:nvSpPr>
        <p:spPr>
          <a:xfrm>
            <a:off x="9067800" y="266700"/>
            <a:ext cx="350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72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&gt; =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4F640B3-8844-DB12-6555-B5DF930018EF}"/>
              </a:ext>
            </a:extLst>
          </p:cNvPr>
          <p:cNvSpPr/>
          <p:nvPr/>
        </p:nvSpPr>
        <p:spPr>
          <a:xfrm>
            <a:off x="7696201" y="4580788"/>
            <a:ext cx="2667000" cy="1888361"/>
          </a:xfrm>
          <a:custGeom>
            <a:avLst/>
            <a:gdLst>
              <a:gd name="connsiteX0" fmla="*/ 0 w 2667000"/>
              <a:gd name="connsiteY0" fmla="*/ 314733 h 1888361"/>
              <a:gd name="connsiteX1" fmla="*/ 116294 w 2667000"/>
              <a:gd name="connsiteY1" fmla="*/ 0 h 1888361"/>
              <a:gd name="connsiteX2" fmla="*/ 347563 w 2667000"/>
              <a:gd name="connsiteY2" fmla="*/ 0 h 1888361"/>
              <a:gd name="connsiteX3" fmla="*/ 676209 w 2667000"/>
              <a:gd name="connsiteY3" fmla="*/ 0 h 1888361"/>
              <a:gd name="connsiteX4" fmla="*/ 1029198 w 2667000"/>
              <a:gd name="connsiteY4" fmla="*/ 0 h 1888361"/>
              <a:gd name="connsiteX5" fmla="*/ 1382188 w 2667000"/>
              <a:gd name="connsiteY5" fmla="*/ 0 h 1888361"/>
              <a:gd name="connsiteX6" fmla="*/ 1662145 w 2667000"/>
              <a:gd name="connsiteY6" fmla="*/ 0 h 1888361"/>
              <a:gd name="connsiteX7" fmla="*/ 1917758 w 2667000"/>
              <a:gd name="connsiteY7" fmla="*/ 0 h 1888361"/>
              <a:gd name="connsiteX8" fmla="*/ 2173371 w 2667000"/>
              <a:gd name="connsiteY8" fmla="*/ 0 h 1888361"/>
              <a:gd name="connsiteX9" fmla="*/ 2550705 w 2667000"/>
              <a:gd name="connsiteY9" fmla="*/ 0 h 1888361"/>
              <a:gd name="connsiteX10" fmla="*/ 2667000 w 2667000"/>
              <a:gd name="connsiteY10" fmla="*/ 314733 h 1888361"/>
              <a:gd name="connsiteX11" fmla="*/ 2667000 w 2667000"/>
              <a:gd name="connsiteY11" fmla="*/ 919002 h 1888361"/>
              <a:gd name="connsiteX12" fmla="*/ 2667000 w 2667000"/>
              <a:gd name="connsiteY12" fmla="*/ 1573627 h 1888361"/>
              <a:gd name="connsiteX13" fmla="*/ 2550705 w 2667000"/>
              <a:gd name="connsiteY13" fmla="*/ 1888361 h 1888361"/>
              <a:gd name="connsiteX14" fmla="*/ 2270748 w 2667000"/>
              <a:gd name="connsiteY14" fmla="*/ 1888361 h 1888361"/>
              <a:gd name="connsiteX15" fmla="*/ 1942102 w 2667000"/>
              <a:gd name="connsiteY15" fmla="*/ 1888361 h 1888361"/>
              <a:gd name="connsiteX16" fmla="*/ 1613457 w 2667000"/>
              <a:gd name="connsiteY16" fmla="*/ 1888361 h 1888361"/>
              <a:gd name="connsiteX17" fmla="*/ 1284811 w 2667000"/>
              <a:gd name="connsiteY17" fmla="*/ 1888361 h 1888361"/>
              <a:gd name="connsiteX18" fmla="*/ 980510 w 2667000"/>
              <a:gd name="connsiteY18" fmla="*/ 1888361 h 1888361"/>
              <a:gd name="connsiteX19" fmla="*/ 676209 w 2667000"/>
              <a:gd name="connsiteY19" fmla="*/ 1888361 h 1888361"/>
              <a:gd name="connsiteX20" fmla="*/ 116294 w 2667000"/>
              <a:gd name="connsiteY20" fmla="*/ 1888361 h 1888361"/>
              <a:gd name="connsiteX21" fmla="*/ 0 w 2667000"/>
              <a:gd name="connsiteY21" fmla="*/ 1573627 h 1888361"/>
              <a:gd name="connsiteX22" fmla="*/ 0 w 2667000"/>
              <a:gd name="connsiteY22" fmla="*/ 956769 h 1888361"/>
              <a:gd name="connsiteX23" fmla="*/ 0 w 2667000"/>
              <a:gd name="connsiteY23" fmla="*/ 314733 h 1888361"/>
              <a:gd name="connsiteX0" fmla="*/ 0 w 2667000"/>
              <a:gd name="connsiteY0" fmla="*/ 314733 h 1888361"/>
              <a:gd name="connsiteX1" fmla="*/ 116294 w 2667000"/>
              <a:gd name="connsiteY1" fmla="*/ 0 h 1888361"/>
              <a:gd name="connsiteX2" fmla="*/ 371907 w 2667000"/>
              <a:gd name="connsiteY2" fmla="*/ 0 h 1888361"/>
              <a:gd name="connsiteX3" fmla="*/ 603176 w 2667000"/>
              <a:gd name="connsiteY3" fmla="*/ 0 h 1888361"/>
              <a:gd name="connsiteX4" fmla="*/ 907478 w 2667000"/>
              <a:gd name="connsiteY4" fmla="*/ 0 h 1888361"/>
              <a:gd name="connsiteX5" fmla="*/ 1260467 w 2667000"/>
              <a:gd name="connsiteY5" fmla="*/ 0 h 1888361"/>
              <a:gd name="connsiteX6" fmla="*/ 1613457 w 2667000"/>
              <a:gd name="connsiteY6" fmla="*/ 0 h 1888361"/>
              <a:gd name="connsiteX7" fmla="*/ 1966446 w 2667000"/>
              <a:gd name="connsiteY7" fmla="*/ 0 h 1888361"/>
              <a:gd name="connsiteX8" fmla="*/ 2222059 w 2667000"/>
              <a:gd name="connsiteY8" fmla="*/ 0 h 1888361"/>
              <a:gd name="connsiteX9" fmla="*/ 2550705 w 2667000"/>
              <a:gd name="connsiteY9" fmla="*/ 0 h 1888361"/>
              <a:gd name="connsiteX10" fmla="*/ 2667000 w 2667000"/>
              <a:gd name="connsiteY10" fmla="*/ 314733 h 1888361"/>
              <a:gd name="connsiteX11" fmla="*/ 2667000 w 2667000"/>
              <a:gd name="connsiteY11" fmla="*/ 944181 h 1888361"/>
              <a:gd name="connsiteX12" fmla="*/ 2667000 w 2667000"/>
              <a:gd name="connsiteY12" fmla="*/ 1573627 h 1888361"/>
              <a:gd name="connsiteX13" fmla="*/ 2550705 w 2667000"/>
              <a:gd name="connsiteY13" fmla="*/ 1888361 h 1888361"/>
              <a:gd name="connsiteX14" fmla="*/ 2222059 w 2667000"/>
              <a:gd name="connsiteY14" fmla="*/ 1888361 h 1888361"/>
              <a:gd name="connsiteX15" fmla="*/ 1917758 w 2667000"/>
              <a:gd name="connsiteY15" fmla="*/ 1888361 h 1888361"/>
              <a:gd name="connsiteX16" fmla="*/ 1686489 w 2667000"/>
              <a:gd name="connsiteY16" fmla="*/ 1888361 h 1888361"/>
              <a:gd name="connsiteX17" fmla="*/ 1430876 w 2667000"/>
              <a:gd name="connsiteY17" fmla="*/ 1888361 h 1888361"/>
              <a:gd name="connsiteX18" fmla="*/ 1126575 w 2667000"/>
              <a:gd name="connsiteY18" fmla="*/ 1888361 h 1888361"/>
              <a:gd name="connsiteX19" fmla="*/ 895306 w 2667000"/>
              <a:gd name="connsiteY19" fmla="*/ 1888361 h 1888361"/>
              <a:gd name="connsiteX20" fmla="*/ 639692 w 2667000"/>
              <a:gd name="connsiteY20" fmla="*/ 1888361 h 1888361"/>
              <a:gd name="connsiteX21" fmla="*/ 384079 w 2667000"/>
              <a:gd name="connsiteY21" fmla="*/ 1888361 h 1888361"/>
              <a:gd name="connsiteX22" fmla="*/ 116294 w 2667000"/>
              <a:gd name="connsiteY22" fmla="*/ 1888361 h 1888361"/>
              <a:gd name="connsiteX23" fmla="*/ 0 w 2667000"/>
              <a:gd name="connsiteY23" fmla="*/ 1573627 h 1888361"/>
              <a:gd name="connsiteX24" fmla="*/ 0 w 2667000"/>
              <a:gd name="connsiteY24" fmla="*/ 969358 h 1888361"/>
              <a:gd name="connsiteX25" fmla="*/ 0 w 2667000"/>
              <a:gd name="connsiteY25" fmla="*/ 314733 h 1888361"/>
              <a:gd name="connsiteX0" fmla="*/ 0 w 2667000"/>
              <a:gd name="connsiteY0" fmla="*/ 314733 h 1888361"/>
              <a:gd name="connsiteX1" fmla="*/ 116294 w 2667000"/>
              <a:gd name="connsiteY1" fmla="*/ 0 h 1888361"/>
              <a:gd name="connsiteX2" fmla="*/ 347563 w 2667000"/>
              <a:gd name="connsiteY2" fmla="*/ 0 h 1888361"/>
              <a:gd name="connsiteX3" fmla="*/ 676209 w 2667000"/>
              <a:gd name="connsiteY3" fmla="*/ 0 h 1888361"/>
              <a:gd name="connsiteX4" fmla="*/ 1029198 w 2667000"/>
              <a:gd name="connsiteY4" fmla="*/ 0 h 1888361"/>
              <a:gd name="connsiteX5" fmla="*/ 1382188 w 2667000"/>
              <a:gd name="connsiteY5" fmla="*/ 0 h 1888361"/>
              <a:gd name="connsiteX6" fmla="*/ 1662145 w 2667000"/>
              <a:gd name="connsiteY6" fmla="*/ 0 h 1888361"/>
              <a:gd name="connsiteX7" fmla="*/ 1917758 w 2667000"/>
              <a:gd name="connsiteY7" fmla="*/ 0 h 1888361"/>
              <a:gd name="connsiteX8" fmla="*/ 2173371 w 2667000"/>
              <a:gd name="connsiteY8" fmla="*/ 0 h 1888361"/>
              <a:gd name="connsiteX9" fmla="*/ 2550705 w 2667000"/>
              <a:gd name="connsiteY9" fmla="*/ 0 h 1888361"/>
              <a:gd name="connsiteX10" fmla="*/ 2667000 w 2667000"/>
              <a:gd name="connsiteY10" fmla="*/ 314733 h 1888361"/>
              <a:gd name="connsiteX11" fmla="*/ 2667000 w 2667000"/>
              <a:gd name="connsiteY11" fmla="*/ 919002 h 1888361"/>
              <a:gd name="connsiteX12" fmla="*/ 2667000 w 2667000"/>
              <a:gd name="connsiteY12" fmla="*/ 1573627 h 1888361"/>
              <a:gd name="connsiteX13" fmla="*/ 2550705 w 2667000"/>
              <a:gd name="connsiteY13" fmla="*/ 1888361 h 1888361"/>
              <a:gd name="connsiteX14" fmla="*/ 2270748 w 2667000"/>
              <a:gd name="connsiteY14" fmla="*/ 1888361 h 1888361"/>
              <a:gd name="connsiteX15" fmla="*/ 1942102 w 2667000"/>
              <a:gd name="connsiteY15" fmla="*/ 1888361 h 1888361"/>
              <a:gd name="connsiteX16" fmla="*/ 1613457 w 2667000"/>
              <a:gd name="connsiteY16" fmla="*/ 1888361 h 1888361"/>
              <a:gd name="connsiteX17" fmla="*/ 1284811 w 2667000"/>
              <a:gd name="connsiteY17" fmla="*/ 1888361 h 1888361"/>
              <a:gd name="connsiteX18" fmla="*/ 980510 w 2667000"/>
              <a:gd name="connsiteY18" fmla="*/ 1888361 h 1888361"/>
              <a:gd name="connsiteX19" fmla="*/ 676209 w 2667000"/>
              <a:gd name="connsiteY19" fmla="*/ 1888361 h 1888361"/>
              <a:gd name="connsiteX20" fmla="*/ 116294 w 2667000"/>
              <a:gd name="connsiteY20" fmla="*/ 1888361 h 1888361"/>
              <a:gd name="connsiteX21" fmla="*/ 0 w 2667000"/>
              <a:gd name="connsiteY21" fmla="*/ 1573627 h 1888361"/>
              <a:gd name="connsiteX22" fmla="*/ 0 w 2667000"/>
              <a:gd name="connsiteY22" fmla="*/ 956769 h 1888361"/>
              <a:gd name="connsiteX23" fmla="*/ 0 w 2667000"/>
              <a:gd name="connsiteY23" fmla="*/ 314733 h 1888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667000" h="1888361" fill="none" extrusionOk="0">
                <a:moveTo>
                  <a:pt x="0" y="314733"/>
                </a:moveTo>
                <a:cubicBezTo>
                  <a:pt x="17034" y="189430"/>
                  <a:pt x="75698" y="25062"/>
                  <a:pt x="116294" y="0"/>
                </a:cubicBezTo>
                <a:cubicBezTo>
                  <a:pt x="191801" y="-9168"/>
                  <a:pt x="278505" y="30303"/>
                  <a:pt x="347563" y="0"/>
                </a:cubicBezTo>
                <a:cubicBezTo>
                  <a:pt x="360259" y="-18710"/>
                  <a:pt x="517599" y="6894"/>
                  <a:pt x="676209" y="0"/>
                </a:cubicBezTo>
                <a:cubicBezTo>
                  <a:pt x="750604" y="20915"/>
                  <a:pt x="872884" y="129284"/>
                  <a:pt x="1029198" y="0"/>
                </a:cubicBezTo>
                <a:cubicBezTo>
                  <a:pt x="1146049" y="-67558"/>
                  <a:pt x="1256024" y="67793"/>
                  <a:pt x="1382188" y="0"/>
                </a:cubicBezTo>
                <a:cubicBezTo>
                  <a:pt x="1480499" y="-252"/>
                  <a:pt x="1615455" y="115027"/>
                  <a:pt x="1662145" y="0"/>
                </a:cubicBezTo>
                <a:cubicBezTo>
                  <a:pt x="1727151" y="-28969"/>
                  <a:pt x="1823989" y="31544"/>
                  <a:pt x="1917758" y="0"/>
                </a:cubicBezTo>
                <a:cubicBezTo>
                  <a:pt x="2011013" y="-52128"/>
                  <a:pt x="2072736" y="26686"/>
                  <a:pt x="2173371" y="0"/>
                </a:cubicBezTo>
                <a:cubicBezTo>
                  <a:pt x="2283762" y="-84375"/>
                  <a:pt x="2459454" y="95918"/>
                  <a:pt x="2550705" y="0"/>
                </a:cubicBezTo>
                <a:cubicBezTo>
                  <a:pt x="2670299" y="-16906"/>
                  <a:pt x="2623633" y="104711"/>
                  <a:pt x="2667000" y="314733"/>
                </a:cubicBezTo>
                <a:cubicBezTo>
                  <a:pt x="2664991" y="493398"/>
                  <a:pt x="2698935" y="622732"/>
                  <a:pt x="2667000" y="919002"/>
                </a:cubicBezTo>
                <a:cubicBezTo>
                  <a:pt x="2700306" y="1215392"/>
                  <a:pt x="2664156" y="1291501"/>
                  <a:pt x="2667000" y="1573627"/>
                </a:cubicBezTo>
                <a:cubicBezTo>
                  <a:pt x="2644130" y="1760313"/>
                  <a:pt x="2608429" y="1923065"/>
                  <a:pt x="2550705" y="1888361"/>
                </a:cubicBezTo>
                <a:cubicBezTo>
                  <a:pt x="2431042" y="1929852"/>
                  <a:pt x="2362822" y="1895939"/>
                  <a:pt x="2270748" y="1888361"/>
                </a:cubicBezTo>
                <a:cubicBezTo>
                  <a:pt x="2184156" y="1921560"/>
                  <a:pt x="2010794" y="1869864"/>
                  <a:pt x="1942102" y="1888361"/>
                </a:cubicBezTo>
                <a:cubicBezTo>
                  <a:pt x="1846143" y="1980167"/>
                  <a:pt x="1723008" y="1881113"/>
                  <a:pt x="1613457" y="1888361"/>
                </a:cubicBezTo>
                <a:cubicBezTo>
                  <a:pt x="1514726" y="1900978"/>
                  <a:pt x="1406048" y="1857702"/>
                  <a:pt x="1284811" y="1888361"/>
                </a:cubicBezTo>
                <a:cubicBezTo>
                  <a:pt x="1187128" y="1902570"/>
                  <a:pt x="1046015" y="1880539"/>
                  <a:pt x="980510" y="1888361"/>
                </a:cubicBezTo>
                <a:cubicBezTo>
                  <a:pt x="935458" y="1908703"/>
                  <a:pt x="733189" y="1907604"/>
                  <a:pt x="676209" y="1888361"/>
                </a:cubicBezTo>
                <a:cubicBezTo>
                  <a:pt x="610715" y="1808815"/>
                  <a:pt x="404340" y="1724327"/>
                  <a:pt x="116294" y="1888361"/>
                </a:cubicBezTo>
                <a:cubicBezTo>
                  <a:pt x="69202" y="1888725"/>
                  <a:pt x="-31468" y="1696478"/>
                  <a:pt x="0" y="1573627"/>
                </a:cubicBezTo>
                <a:cubicBezTo>
                  <a:pt x="35691" y="1330439"/>
                  <a:pt x="2577" y="1184389"/>
                  <a:pt x="0" y="956769"/>
                </a:cubicBezTo>
                <a:cubicBezTo>
                  <a:pt x="68063" y="778012"/>
                  <a:pt x="10639" y="445263"/>
                  <a:pt x="0" y="314733"/>
                </a:cubicBezTo>
                <a:close/>
              </a:path>
              <a:path w="2667000" h="1888361" stroke="0" extrusionOk="0">
                <a:moveTo>
                  <a:pt x="0" y="314733"/>
                </a:moveTo>
                <a:cubicBezTo>
                  <a:pt x="9088" y="157131"/>
                  <a:pt x="69650" y="35868"/>
                  <a:pt x="116294" y="0"/>
                </a:cubicBezTo>
                <a:cubicBezTo>
                  <a:pt x="219782" y="-62817"/>
                  <a:pt x="326051" y="26899"/>
                  <a:pt x="371907" y="0"/>
                </a:cubicBezTo>
                <a:cubicBezTo>
                  <a:pt x="381358" y="-34908"/>
                  <a:pt x="516804" y="67068"/>
                  <a:pt x="603176" y="0"/>
                </a:cubicBezTo>
                <a:cubicBezTo>
                  <a:pt x="749183" y="-51831"/>
                  <a:pt x="783721" y="14966"/>
                  <a:pt x="907478" y="0"/>
                </a:cubicBezTo>
                <a:cubicBezTo>
                  <a:pt x="996112" y="28612"/>
                  <a:pt x="1202253" y="55985"/>
                  <a:pt x="1260467" y="0"/>
                </a:cubicBezTo>
                <a:cubicBezTo>
                  <a:pt x="1377480" y="-89771"/>
                  <a:pt x="1538919" y="44808"/>
                  <a:pt x="1613457" y="0"/>
                </a:cubicBezTo>
                <a:cubicBezTo>
                  <a:pt x="1697565" y="-5241"/>
                  <a:pt x="1755822" y="6693"/>
                  <a:pt x="1966446" y="0"/>
                </a:cubicBezTo>
                <a:cubicBezTo>
                  <a:pt x="2104689" y="-2898"/>
                  <a:pt x="2092419" y="28639"/>
                  <a:pt x="2222059" y="0"/>
                </a:cubicBezTo>
                <a:cubicBezTo>
                  <a:pt x="2363691" y="-12657"/>
                  <a:pt x="2466288" y="33773"/>
                  <a:pt x="2550705" y="0"/>
                </a:cubicBezTo>
                <a:cubicBezTo>
                  <a:pt x="2572369" y="8855"/>
                  <a:pt x="2687959" y="189206"/>
                  <a:pt x="2667000" y="314733"/>
                </a:cubicBezTo>
                <a:cubicBezTo>
                  <a:pt x="2671704" y="639864"/>
                  <a:pt x="2629736" y="696645"/>
                  <a:pt x="2667000" y="944181"/>
                </a:cubicBezTo>
                <a:cubicBezTo>
                  <a:pt x="2682854" y="1208709"/>
                  <a:pt x="2665607" y="1240080"/>
                  <a:pt x="2667000" y="1573627"/>
                </a:cubicBezTo>
                <a:cubicBezTo>
                  <a:pt x="2643285" y="1751458"/>
                  <a:pt x="2617803" y="1891569"/>
                  <a:pt x="2550705" y="1888361"/>
                </a:cubicBezTo>
                <a:cubicBezTo>
                  <a:pt x="2515978" y="1932369"/>
                  <a:pt x="2329826" y="1854871"/>
                  <a:pt x="2222059" y="1888361"/>
                </a:cubicBezTo>
                <a:cubicBezTo>
                  <a:pt x="2095955" y="1918231"/>
                  <a:pt x="2075442" y="1872451"/>
                  <a:pt x="1917758" y="1888361"/>
                </a:cubicBezTo>
                <a:cubicBezTo>
                  <a:pt x="1783719" y="1896017"/>
                  <a:pt x="1764905" y="1892266"/>
                  <a:pt x="1686489" y="1888361"/>
                </a:cubicBezTo>
                <a:cubicBezTo>
                  <a:pt x="1628121" y="1875499"/>
                  <a:pt x="1545130" y="1839785"/>
                  <a:pt x="1430876" y="1888361"/>
                </a:cubicBezTo>
                <a:cubicBezTo>
                  <a:pt x="1285682" y="1961856"/>
                  <a:pt x="1205350" y="1902455"/>
                  <a:pt x="1126575" y="1888361"/>
                </a:cubicBezTo>
                <a:cubicBezTo>
                  <a:pt x="1038755" y="1924753"/>
                  <a:pt x="1001702" y="1837297"/>
                  <a:pt x="895306" y="1888361"/>
                </a:cubicBezTo>
                <a:cubicBezTo>
                  <a:pt x="785455" y="1918149"/>
                  <a:pt x="756354" y="1850499"/>
                  <a:pt x="639692" y="1888361"/>
                </a:cubicBezTo>
                <a:cubicBezTo>
                  <a:pt x="550917" y="1897214"/>
                  <a:pt x="460989" y="1878350"/>
                  <a:pt x="384079" y="1888361"/>
                </a:cubicBezTo>
                <a:cubicBezTo>
                  <a:pt x="321263" y="1934218"/>
                  <a:pt x="182716" y="1835839"/>
                  <a:pt x="116294" y="1888361"/>
                </a:cubicBezTo>
                <a:cubicBezTo>
                  <a:pt x="22199" y="1851787"/>
                  <a:pt x="-38180" y="1726064"/>
                  <a:pt x="0" y="1573627"/>
                </a:cubicBezTo>
                <a:cubicBezTo>
                  <a:pt x="-40302" y="1319324"/>
                  <a:pt x="-5012" y="1183056"/>
                  <a:pt x="0" y="969358"/>
                </a:cubicBezTo>
                <a:cubicBezTo>
                  <a:pt x="-76287" y="750095"/>
                  <a:pt x="36702" y="595064"/>
                  <a:pt x="0" y="314733"/>
                </a:cubicBezTo>
                <a:close/>
              </a:path>
              <a:path w="2667000" h="1888361" fill="none" stroke="0" extrusionOk="0">
                <a:moveTo>
                  <a:pt x="0" y="314733"/>
                </a:moveTo>
                <a:cubicBezTo>
                  <a:pt x="24059" y="194731"/>
                  <a:pt x="76570" y="25566"/>
                  <a:pt x="116294" y="0"/>
                </a:cubicBezTo>
                <a:cubicBezTo>
                  <a:pt x="185382" y="-42044"/>
                  <a:pt x="297480" y="27373"/>
                  <a:pt x="347563" y="0"/>
                </a:cubicBezTo>
                <a:cubicBezTo>
                  <a:pt x="423177" y="-52710"/>
                  <a:pt x="575947" y="36915"/>
                  <a:pt x="676209" y="0"/>
                </a:cubicBezTo>
                <a:cubicBezTo>
                  <a:pt x="784949" y="-52118"/>
                  <a:pt x="948957" y="112821"/>
                  <a:pt x="1029198" y="0"/>
                </a:cubicBezTo>
                <a:cubicBezTo>
                  <a:pt x="1144392" y="-136458"/>
                  <a:pt x="1238831" y="50652"/>
                  <a:pt x="1382188" y="0"/>
                </a:cubicBezTo>
                <a:cubicBezTo>
                  <a:pt x="1478801" y="-443"/>
                  <a:pt x="1617113" y="81118"/>
                  <a:pt x="1662145" y="0"/>
                </a:cubicBezTo>
                <a:cubicBezTo>
                  <a:pt x="1705941" y="-72999"/>
                  <a:pt x="1821099" y="18263"/>
                  <a:pt x="1917758" y="0"/>
                </a:cubicBezTo>
                <a:cubicBezTo>
                  <a:pt x="2042768" y="-79243"/>
                  <a:pt x="2065620" y="45089"/>
                  <a:pt x="2173371" y="0"/>
                </a:cubicBezTo>
                <a:cubicBezTo>
                  <a:pt x="2250163" y="-79408"/>
                  <a:pt x="2447613" y="57025"/>
                  <a:pt x="2550705" y="0"/>
                </a:cubicBezTo>
                <a:cubicBezTo>
                  <a:pt x="2639312" y="39569"/>
                  <a:pt x="2681026" y="142829"/>
                  <a:pt x="2667000" y="314733"/>
                </a:cubicBezTo>
                <a:cubicBezTo>
                  <a:pt x="2653795" y="514291"/>
                  <a:pt x="2659810" y="648584"/>
                  <a:pt x="2667000" y="919002"/>
                </a:cubicBezTo>
                <a:cubicBezTo>
                  <a:pt x="2665823" y="1230738"/>
                  <a:pt x="2638585" y="1312744"/>
                  <a:pt x="2667000" y="1573627"/>
                </a:cubicBezTo>
                <a:cubicBezTo>
                  <a:pt x="2681290" y="1740509"/>
                  <a:pt x="2640068" y="1911694"/>
                  <a:pt x="2550705" y="1888361"/>
                </a:cubicBezTo>
                <a:cubicBezTo>
                  <a:pt x="2419062" y="1900892"/>
                  <a:pt x="2340626" y="1870115"/>
                  <a:pt x="2270748" y="1888361"/>
                </a:cubicBezTo>
                <a:cubicBezTo>
                  <a:pt x="2188268" y="1936476"/>
                  <a:pt x="2003990" y="1838961"/>
                  <a:pt x="1942102" y="1888361"/>
                </a:cubicBezTo>
                <a:cubicBezTo>
                  <a:pt x="1855897" y="1977371"/>
                  <a:pt x="1735959" y="1863685"/>
                  <a:pt x="1613457" y="1888361"/>
                </a:cubicBezTo>
                <a:cubicBezTo>
                  <a:pt x="1491656" y="1928918"/>
                  <a:pt x="1398119" y="1855586"/>
                  <a:pt x="1284811" y="1888361"/>
                </a:cubicBezTo>
                <a:cubicBezTo>
                  <a:pt x="1218739" y="1924539"/>
                  <a:pt x="1061210" y="1856021"/>
                  <a:pt x="980510" y="1888361"/>
                </a:cubicBezTo>
                <a:cubicBezTo>
                  <a:pt x="903562" y="1873452"/>
                  <a:pt x="770476" y="1913979"/>
                  <a:pt x="676209" y="1888361"/>
                </a:cubicBezTo>
                <a:cubicBezTo>
                  <a:pt x="578660" y="1848806"/>
                  <a:pt x="417971" y="1747420"/>
                  <a:pt x="116294" y="1888361"/>
                </a:cubicBezTo>
                <a:cubicBezTo>
                  <a:pt x="82224" y="1868910"/>
                  <a:pt x="-36982" y="1703185"/>
                  <a:pt x="0" y="1573627"/>
                </a:cubicBezTo>
                <a:cubicBezTo>
                  <a:pt x="-6681" y="1294037"/>
                  <a:pt x="21068" y="1134746"/>
                  <a:pt x="0" y="956769"/>
                </a:cubicBezTo>
                <a:cubicBezTo>
                  <a:pt x="-18210" y="742773"/>
                  <a:pt x="-58931" y="484299"/>
                  <a:pt x="0" y="314733"/>
                </a:cubicBezTo>
                <a:close/>
              </a:path>
              <a:path w="2667000" h="1888361" fill="none" stroke="0" extrusionOk="0">
                <a:moveTo>
                  <a:pt x="0" y="314733"/>
                </a:moveTo>
                <a:cubicBezTo>
                  <a:pt x="27141" y="192316"/>
                  <a:pt x="79502" y="25694"/>
                  <a:pt x="116294" y="0"/>
                </a:cubicBezTo>
                <a:cubicBezTo>
                  <a:pt x="180156" y="-21256"/>
                  <a:pt x="288869" y="36542"/>
                  <a:pt x="347563" y="0"/>
                </a:cubicBezTo>
                <a:cubicBezTo>
                  <a:pt x="412087" y="-39333"/>
                  <a:pt x="517880" y="-134"/>
                  <a:pt x="676209" y="0"/>
                </a:cubicBezTo>
                <a:cubicBezTo>
                  <a:pt x="780489" y="-46227"/>
                  <a:pt x="911340" y="140971"/>
                  <a:pt x="1029198" y="0"/>
                </a:cubicBezTo>
                <a:cubicBezTo>
                  <a:pt x="1174884" y="-95008"/>
                  <a:pt x="1260473" y="68246"/>
                  <a:pt x="1382188" y="0"/>
                </a:cubicBezTo>
                <a:cubicBezTo>
                  <a:pt x="1478156" y="3295"/>
                  <a:pt x="1627156" y="120273"/>
                  <a:pt x="1662145" y="0"/>
                </a:cubicBezTo>
                <a:cubicBezTo>
                  <a:pt x="1725498" y="-52950"/>
                  <a:pt x="1806700" y="53929"/>
                  <a:pt x="1917758" y="0"/>
                </a:cubicBezTo>
                <a:cubicBezTo>
                  <a:pt x="2028053" y="-82393"/>
                  <a:pt x="2077653" y="48494"/>
                  <a:pt x="2173371" y="0"/>
                </a:cubicBezTo>
                <a:cubicBezTo>
                  <a:pt x="2268820" y="-74070"/>
                  <a:pt x="2454937" y="90667"/>
                  <a:pt x="2550705" y="0"/>
                </a:cubicBezTo>
                <a:cubicBezTo>
                  <a:pt x="2675992" y="6383"/>
                  <a:pt x="2645133" y="120663"/>
                  <a:pt x="2667000" y="314733"/>
                </a:cubicBezTo>
                <a:cubicBezTo>
                  <a:pt x="2640989" y="529109"/>
                  <a:pt x="2684804" y="648673"/>
                  <a:pt x="2667000" y="919002"/>
                </a:cubicBezTo>
                <a:cubicBezTo>
                  <a:pt x="2694533" y="1207761"/>
                  <a:pt x="2658148" y="1300947"/>
                  <a:pt x="2667000" y="1573627"/>
                </a:cubicBezTo>
                <a:cubicBezTo>
                  <a:pt x="2660912" y="1750164"/>
                  <a:pt x="2621396" y="1927570"/>
                  <a:pt x="2550705" y="1888361"/>
                </a:cubicBezTo>
                <a:cubicBezTo>
                  <a:pt x="2419484" y="1903312"/>
                  <a:pt x="2340847" y="1868803"/>
                  <a:pt x="2270748" y="1888361"/>
                </a:cubicBezTo>
                <a:cubicBezTo>
                  <a:pt x="2185408" y="1920041"/>
                  <a:pt x="2020929" y="1869442"/>
                  <a:pt x="1942102" y="1888361"/>
                </a:cubicBezTo>
                <a:cubicBezTo>
                  <a:pt x="1857687" y="1972872"/>
                  <a:pt x="1731087" y="1895759"/>
                  <a:pt x="1613457" y="1888361"/>
                </a:cubicBezTo>
                <a:cubicBezTo>
                  <a:pt x="1497977" y="1922800"/>
                  <a:pt x="1416735" y="1849493"/>
                  <a:pt x="1284811" y="1888361"/>
                </a:cubicBezTo>
                <a:cubicBezTo>
                  <a:pt x="1186459" y="1914526"/>
                  <a:pt x="1061894" y="1860818"/>
                  <a:pt x="980510" y="1888361"/>
                </a:cubicBezTo>
                <a:cubicBezTo>
                  <a:pt x="925390" y="1895442"/>
                  <a:pt x="766883" y="1912373"/>
                  <a:pt x="676209" y="1888361"/>
                </a:cubicBezTo>
                <a:cubicBezTo>
                  <a:pt x="591264" y="1823298"/>
                  <a:pt x="382813" y="1770221"/>
                  <a:pt x="116294" y="1888361"/>
                </a:cubicBezTo>
                <a:cubicBezTo>
                  <a:pt x="65372" y="1888380"/>
                  <a:pt x="-23191" y="1705892"/>
                  <a:pt x="0" y="1573627"/>
                </a:cubicBezTo>
                <a:cubicBezTo>
                  <a:pt x="-3592" y="1308284"/>
                  <a:pt x="-34274" y="1157916"/>
                  <a:pt x="0" y="956769"/>
                </a:cubicBezTo>
                <a:cubicBezTo>
                  <a:pt x="32603" y="750539"/>
                  <a:pt x="-573" y="476492"/>
                  <a:pt x="0" y="314733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  <a:alpha val="69000"/>
            </a:schemeClr>
          </a:solidFill>
          <a:ln w="47625" cmpd="dbl">
            <a:solidFill>
              <a:schemeClr val="accent2">
                <a:lumMod val="7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3189578">
                  <a:custGeom>
                    <a:avLst/>
                    <a:gdLst>
                      <a:gd name="connsiteX0" fmla="*/ 0 w 2667000"/>
                      <a:gd name="connsiteY0" fmla="*/ 314733 h 1888361"/>
                      <a:gd name="connsiteX1" fmla="*/ 116294 w 2667000"/>
                      <a:gd name="connsiteY1" fmla="*/ 0 h 1888361"/>
                      <a:gd name="connsiteX2" fmla="*/ 347563 w 2667000"/>
                      <a:gd name="connsiteY2" fmla="*/ 0 h 1888361"/>
                      <a:gd name="connsiteX3" fmla="*/ 676209 w 2667000"/>
                      <a:gd name="connsiteY3" fmla="*/ 0 h 1888361"/>
                      <a:gd name="connsiteX4" fmla="*/ 1029198 w 2667000"/>
                      <a:gd name="connsiteY4" fmla="*/ 0 h 1888361"/>
                      <a:gd name="connsiteX5" fmla="*/ 1382188 w 2667000"/>
                      <a:gd name="connsiteY5" fmla="*/ 0 h 1888361"/>
                      <a:gd name="connsiteX6" fmla="*/ 1662145 w 2667000"/>
                      <a:gd name="connsiteY6" fmla="*/ 0 h 1888361"/>
                      <a:gd name="connsiteX7" fmla="*/ 1917758 w 2667000"/>
                      <a:gd name="connsiteY7" fmla="*/ 0 h 1888361"/>
                      <a:gd name="connsiteX8" fmla="*/ 2173371 w 2667000"/>
                      <a:gd name="connsiteY8" fmla="*/ 0 h 1888361"/>
                      <a:gd name="connsiteX9" fmla="*/ 2550705 w 2667000"/>
                      <a:gd name="connsiteY9" fmla="*/ 0 h 1888361"/>
                      <a:gd name="connsiteX10" fmla="*/ 2667000 w 2667000"/>
                      <a:gd name="connsiteY10" fmla="*/ 314733 h 1888361"/>
                      <a:gd name="connsiteX11" fmla="*/ 2667000 w 2667000"/>
                      <a:gd name="connsiteY11" fmla="*/ 919002 h 1888361"/>
                      <a:gd name="connsiteX12" fmla="*/ 2667000 w 2667000"/>
                      <a:gd name="connsiteY12" fmla="*/ 1573627 h 1888361"/>
                      <a:gd name="connsiteX13" fmla="*/ 2550705 w 2667000"/>
                      <a:gd name="connsiteY13" fmla="*/ 1888361 h 1888361"/>
                      <a:gd name="connsiteX14" fmla="*/ 2270748 w 2667000"/>
                      <a:gd name="connsiteY14" fmla="*/ 1888361 h 1888361"/>
                      <a:gd name="connsiteX15" fmla="*/ 1942102 w 2667000"/>
                      <a:gd name="connsiteY15" fmla="*/ 1888361 h 1888361"/>
                      <a:gd name="connsiteX16" fmla="*/ 1613457 w 2667000"/>
                      <a:gd name="connsiteY16" fmla="*/ 1888361 h 1888361"/>
                      <a:gd name="connsiteX17" fmla="*/ 1284811 w 2667000"/>
                      <a:gd name="connsiteY17" fmla="*/ 1888361 h 1888361"/>
                      <a:gd name="connsiteX18" fmla="*/ 980510 w 2667000"/>
                      <a:gd name="connsiteY18" fmla="*/ 1888361 h 1888361"/>
                      <a:gd name="connsiteX19" fmla="*/ 676209 w 2667000"/>
                      <a:gd name="connsiteY19" fmla="*/ 1888361 h 1888361"/>
                      <a:gd name="connsiteX20" fmla="*/ 116294 w 2667000"/>
                      <a:gd name="connsiteY20" fmla="*/ 1888361 h 1888361"/>
                      <a:gd name="connsiteX21" fmla="*/ 0 w 2667000"/>
                      <a:gd name="connsiteY21" fmla="*/ 1573627 h 1888361"/>
                      <a:gd name="connsiteX22" fmla="*/ 0 w 2667000"/>
                      <a:gd name="connsiteY22" fmla="*/ 956769 h 1888361"/>
                      <a:gd name="connsiteX23" fmla="*/ 0 w 2667000"/>
                      <a:gd name="connsiteY23" fmla="*/ 314733 h 1888361"/>
                      <a:gd name="connsiteX0" fmla="*/ 0 w 2667000"/>
                      <a:gd name="connsiteY0" fmla="*/ 314733 h 1888361"/>
                      <a:gd name="connsiteX1" fmla="*/ 116294 w 2667000"/>
                      <a:gd name="connsiteY1" fmla="*/ 0 h 1888361"/>
                      <a:gd name="connsiteX2" fmla="*/ 371907 w 2667000"/>
                      <a:gd name="connsiteY2" fmla="*/ 0 h 1888361"/>
                      <a:gd name="connsiteX3" fmla="*/ 603176 w 2667000"/>
                      <a:gd name="connsiteY3" fmla="*/ 0 h 1888361"/>
                      <a:gd name="connsiteX4" fmla="*/ 907478 w 2667000"/>
                      <a:gd name="connsiteY4" fmla="*/ 0 h 1888361"/>
                      <a:gd name="connsiteX5" fmla="*/ 1260467 w 2667000"/>
                      <a:gd name="connsiteY5" fmla="*/ 0 h 1888361"/>
                      <a:gd name="connsiteX6" fmla="*/ 1613457 w 2667000"/>
                      <a:gd name="connsiteY6" fmla="*/ 0 h 1888361"/>
                      <a:gd name="connsiteX7" fmla="*/ 1966446 w 2667000"/>
                      <a:gd name="connsiteY7" fmla="*/ 0 h 1888361"/>
                      <a:gd name="connsiteX8" fmla="*/ 2222059 w 2667000"/>
                      <a:gd name="connsiteY8" fmla="*/ 0 h 1888361"/>
                      <a:gd name="connsiteX9" fmla="*/ 2550705 w 2667000"/>
                      <a:gd name="connsiteY9" fmla="*/ 0 h 1888361"/>
                      <a:gd name="connsiteX10" fmla="*/ 2667000 w 2667000"/>
                      <a:gd name="connsiteY10" fmla="*/ 314733 h 1888361"/>
                      <a:gd name="connsiteX11" fmla="*/ 2667000 w 2667000"/>
                      <a:gd name="connsiteY11" fmla="*/ 944181 h 1888361"/>
                      <a:gd name="connsiteX12" fmla="*/ 2667000 w 2667000"/>
                      <a:gd name="connsiteY12" fmla="*/ 1573627 h 1888361"/>
                      <a:gd name="connsiteX13" fmla="*/ 2550705 w 2667000"/>
                      <a:gd name="connsiteY13" fmla="*/ 1888361 h 1888361"/>
                      <a:gd name="connsiteX14" fmla="*/ 2222059 w 2667000"/>
                      <a:gd name="connsiteY14" fmla="*/ 1888361 h 1888361"/>
                      <a:gd name="connsiteX15" fmla="*/ 1917758 w 2667000"/>
                      <a:gd name="connsiteY15" fmla="*/ 1888361 h 1888361"/>
                      <a:gd name="connsiteX16" fmla="*/ 1686489 w 2667000"/>
                      <a:gd name="connsiteY16" fmla="*/ 1888361 h 1888361"/>
                      <a:gd name="connsiteX17" fmla="*/ 1430876 w 2667000"/>
                      <a:gd name="connsiteY17" fmla="*/ 1888361 h 1888361"/>
                      <a:gd name="connsiteX18" fmla="*/ 1126575 w 2667000"/>
                      <a:gd name="connsiteY18" fmla="*/ 1888361 h 1888361"/>
                      <a:gd name="connsiteX19" fmla="*/ 895306 w 2667000"/>
                      <a:gd name="connsiteY19" fmla="*/ 1888361 h 1888361"/>
                      <a:gd name="connsiteX20" fmla="*/ 639692 w 2667000"/>
                      <a:gd name="connsiteY20" fmla="*/ 1888361 h 1888361"/>
                      <a:gd name="connsiteX21" fmla="*/ 384079 w 2667000"/>
                      <a:gd name="connsiteY21" fmla="*/ 1888361 h 1888361"/>
                      <a:gd name="connsiteX22" fmla="*/ 116294 w 2667000"/>
                      <a:gd name="connsiteY22" fmla="*/ 1888361 h 1888361"/>
                      <a:gd name="connsiteX23" fmla="*/ 0 w 2667000"/>
                      <a:gd name="connsiteY23" fmla="*/ 1573627 h 1888361"/>
                      <a:gd name="connsiteX24" fmla="*/ 0 w 2667000"/>
                      <a:gd name="connsiteY24" fmla="*/ 969358 h 1888361"/>
                      <a:gd name="connsiteX25" fmla="*/ 0 w 2667000"/>
                      <a:gd name="connsiteY25" fmla="*/ 314733 h 18883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667000" h="1888361" fill="none" extrusionOk="0">
                        <a:moveTo>
                          <a:pt x="0" y="314733"/>
                        </a:moveTo>
                        <a:cubicBezTo>
                          <a:pt x="15865" y="189394"/>
                          <a:pt x="72590" y="24211"/>
                          <a:pt x="116294" y="0"/>
                        </a:cubicBezTo>
                        <a:cubicBezTo>
                          <a:pt x="194257" y="-19847"/>
                          <a:pt x="286991" y="40458"/>
                          <a:pt x="347563" y="0"/>
                        </a:cubicBezTo>
                        <a:cubicBezTo>
                          <a:pt x="385866" y="-31990"/>
                          <a:pt x="551890" y="14003"/>
                          <a:pt x="676209" y="0"/>
                        </a:cubicBezTo>
                        <a:cubicBezTo>
                          <a:pt x="769843" y="-4904"/>
                          <a:pt x="906911" y="117113"/>
                          <a:pt x="1029198" y="0"/>
                        </a:cubicBezTo>
                        <a:cubicBezTo>
                          <a:pt x="1139077" y="-83716"/>
                          <a:pt x="1259090" y="59651"/>
                          <a:pt x="1382188" y="0"/>
                        </a:cubicBezTo>
                        <a:cubicBezTo>
                          <a:pt x="1485197" y="-10582"/>
                          <a:pt x="1607283" y="104815"/>
                          <a:pt x="1662145" y="0"/>
                        </a:cubicBezTo>
                        <a:cubicBezTo>
                          <a:pt x="1728860" y="-54610"/>
                          <a:pt x="1804661" y="59217"/>
                          <a:pt x="1917758" y="0"/>
                        </a:cubicBezTo>
                        <a:cubicBezTo>
                          <a:pt x="2016726" y="-55536"/>
                          <a:pt x="2073805" y="40908"/>
                          <a:pt x="2173371" y="0"/>
                        </a:cubicBezTo>
                        <a:cubicBezTo>
                          <a:pt x="2278535" y="-71413"/>
                          <a:pt x="2465062" y="82190"/>
                          <a:pt x="2550705" y="0"/>
                        </a:cubicBezTo>
                        <a:cubicBezTo>
                          <a:pt x="2646726" y="-3513"/>
                          <a:pt x="2639498" y="116263"/>
                          <a:pt x="2667000" y="314733"/>
                        </a:cubicBezTo>
                        <a:cubicBezTo>
                          <a:pt x="2669690" y="518188"/>
                          <a:pt x="2672091" y="632429"/>
                          <a:pt x="2667000" y="919002"/>
                        </a:cubicBezTo>
                        <a:cubicBezTo>
                          <a:pt x="2697184" y="1205753"/>
                          <a:pt x="2660208" y="1290863"/>
                          <a:pt x="2667000" y="1573627"/>
                        </a:cubicBezTo>
                        <a:cubicBezTo>
                          <a:pt x="2657794" y="1747807"/>
                          <a:pt x="2618621" y="1921153"/>
                          <a:pt x="2550705" y="1888361"/>
                        </a:cubicBezTo>
                        <a:cubicBezTo>
                          <a:pt x="2431314" y="1920907"/>
                          <a:pt x="2355433" y="1873648"/>
                          <a:pt x="2270748" y="1888361"/>
                        </a:cubicBezTo>
                        <a:cubicBezTo>
                          <a:pt x="2186720" y="1918838"/>
                          <a:pt x="2010325" y="1855900"/>
                          <a:pt x="1942102" y="1888361"/>
                        </a:cubicBezTo>
                        <a:cubicBezTo>
                          <a:pt x="1864298" y="1955961"/>
                          <a:pt x="1720993" y="1873968"/>
                          <a:pt x="1613457" y="1888361"/>
                        </a:cubicBezTo>
                        <a:cubicBezTo>
                          <a:pt x="1513006" y="1907171"/>
                          <a:pt x="1395100" y="1858823"/>
                          <a:pt x="1284811" y="1888361"/>
                        </a:cubicBezTo>
                        <a:cubicBezTo>
                          <a:pt x="1184660" y="1914454"/>
                          <a:pt x="1052726" y="1872241"/>
                          <a:pt x="980510" y="1888361"/>
                        </a:cubicBezTo>
                        <a:cubicBezTo>
                          <a:pt x="925577" y="1911472"/>
                          <a:pt x="754012" y="1898120"/>
                          <a:pt x="676209" y="1888361"/>
                        </a:cubicBezTo>
                        <a:cubicBezTo>
                          <a:pt x="593338" y="1845987"/>
                          <a:pt x="355263" y="1710030"/>
                          <a:pt x="116294" y="1888361"/>
                        </a:cubicBezTo>
                        <a:cubicBezTo>
                          <a:pt x="60830" y="1879015"/>
                          <a:pt x="-7346" y="1726182"/>
                          <a:pt x="0" y="1573627"/>
                        </a:cubicBezTo>
                        <a:cubicBezTo>
                          <a:pt x="15563" y="1324038"/>
                          <a:pt x="4982" y="1176917"/>
                          <a:pt x="0" y="956769"/>
                        </a:cubicBezTo>
                        <a:cubicBezTo>
                          <a:pt x="24531" y="768677"/>
                          <a:pt x="8594" y="475266"/>
                          <a:pt x="0" y="314733"/>
                        </a:cubicBezTo>
                        <a:close/>
                      </a:path>
                      <a:path w="2667000" h="1888361" stroke="0" extrusionOk="0">
                        <a:moveTo>
                          <a:pt x="0" y="314733"/>
                        </a:moveTo>
                        <a:cubicBezTo>
                          <a:pt x="11683" y="151131"/>
                          <a:pt x="68616" y="23495"/>
                          <a:pt x="116294" y="0"/>
                        </a:cubicBezTo>
                        <a:cubicBezTo>
                          <a:pt x="217053" y="-54485"/>
                          <a:pt x="321819" y="31617"/>
                          <a:pt x="371907" y="0"/>
                        </a:cubicBezTo>
                        <a:cubicBezTo>
                          <a:pt x="412680" y="-35059"/>
                          <a:pt x="507290" y="56834"/>
                          <a:pt x="603176" y="0"/>
                        </a:cubicBezTo>
                        <a:cubicBezTo>
                          <a:pt x="721904" y="-51909"/>
                          <a:pt x="794156" y="4325"/>
                          <a:pt x="907478" y="0"/>
                        </a:cubicBezTo>
                        <a:cubicBezTo>
                          <a:pt x="1008914" y="10804"/>
                          <a:pt x="1194050" y="56639"/>
                          <a:pt x="1260467" y="0"/>
                        </a:cubicBezTo>
                        <a:cubicBezTo>
                          <a:pt x="1365731" y="-75005"/>
                          <a:pt x="1538822" y="41058"/>
                          <a:pt x="1613457" y="0"/>
                        </a:cubicBezTo>
                        <a:cubicBezTo>
                          <a:pt x="1693709" y="-15121"/>
                          <a:pt x="1776045" y="8481"/>
                          <a:pt x="1966446" y="0"/>
                        </a:cubicBezTo>
                        <a:cubicBezTo>
                          <a:pt x="2109641" y="-5672"/>
                          <a:pt x="2098771" y="29319"/>
                          <a:pt x="2222059" y="0"/>
                        </a:cubicBezTo>
                        <a:cubicBezTo>
                          <a:pt x="2347581" y="-23044"/>
                          <a:pt x="2444770" y="54953"/>
                          <a:pt x="2550705" y="0"/>
                        </a:cubicBezTo>
                        <a:cubicBezTo>
                          <a:pt x="2597765" y="10127"/>
                          <a:pt x="2669839" y="158444"/>
                          <a:pt x="2667000" y="314733"/>
                        </a:cubicBezTo>
                        <a:cubicBezTo>
                          <a:pt x="2668666" y="630557"/>
                          <a:pt x="2642829" y="690056"/>
                          <a:pt x="2667000" y="944181"/>
                        </a:cubicBezTo>
                        <a:cubicBezTo>
                          <a:pt x="2682134" y="1207626"/>
                          <a:pt x="2660345" y="1252023"/>
                          <a:pt x="2667000" y="1573627"/>
                        </a:cubicBezTo>
                        <a:cubicBezTo>
                          <a:pt x="2658956" y="1753022"/>
                          <a:pt x="2612467" y="1895354"/>
                          <a:pt x="2550705" y="1888361"/>
                        </a:cubicBezTo>
                        <a:cubicBezTo>
                          <a:pt x="2501322" y="1947886"/>
                          <a:pt x="2337629" y="1858974"/>
                          <a:pt x="2222059" y="1888361"/>
                        </a:cubicBezTo>
                        <a:cubicBezTo>
                          <a:pt x="2095449" y="1916964"/>
                          <a:pt x="2064114" y="1872158"/>
                          <a:pt x="1917758" y="1888361"/>
                        </a:cubicBezTo>
                        <a:cubicBezTo>
                          <a:pt x="1786128" y="1900357"/>
                          <a:pt x="1764959" y="1885810"/>
                          <a:pt x="1686489" y="1888361"/>
                        </a:cubicBezTo>
                        <a:cubicBezTo>
                          <a:pt x="1617706" y="1884187"/>
                          <a:pt x="1552113" y="1833684"/>
                          <a:pt x="1430876" y="1888361"/>
                        </a:cubicBezTo>
                        <a:cubicBezTo>
                          <a:pt x="1297428" y="1952874"/>
                          <a:pt x="1212997" y="1889407"/>
                          <a:pt x="1126575" y="1888361"/>
                        </a:cubicBezTo>
                        <a:cubicBezTo>
                          <a:pt x="1036711" y="1908619"/>
                          <a:pt x="996703" y="1832958"/>
                          <a:pt x="895306" y="1888361"/>
                        </a:cubicBezTo>
                        <a:cubicBezTo>
                          <a:pt x="800150" y="1941016"/>
                          <a:pt x="737446" y="1854437"/>
                          <a:pt x="639692" y="1888361"/>
                        </a:cubicBezTo>
                        <a:cubicBezTo>
                          <a:pt x="563107" y="1915517"/>
                          <a:pt x="459543" y="1855364"/>
                          <a:pt x="384079" y="1888361"/>
                        </a:cubicBezTo>
                        <a:cubicBezTo>
                          <a:pt x="314739" y="1930515"/>
                          <a:pt x="176076" y="1851454"/>
                          <a:pt x="116294" y="1888361"/>
                        </a:cubicBezTo>
                        <a:cubicBezTo>
                          <a:pt x="39260" y="1854329"/>
                          <a:pt x="-16324" y="1749944"/>
                          <a:pt x="0" y="1573627"/>
                        </a:cubicBezTo>
                        <a:cubicBezTo>
                          <a:pt x="-26632" y="1305642"/>
                          <a:pt x="8867" y="1175775"/>
                          <a:pt x="0" y="969358"/>
                        </a:cubicBezTo>
                        <a:cubicBezTo>
                          <a:pt x="-45577" y="757561"/>
                          <a:pt x="34046" y="599198"/>
                          <a:pt x="0" y="314733"/>
                        </a:cubicBezTo>
                        <a:close/>
                      </a:path>
                      <a:path w="2667000" h="1888361" fill="none" stroke="0" extrusionOk="0">
                        <a:moveTo>
                          <a:pt x="0" y="314733"/>
                        </a:moveTo>
                        <a:cubicBezTo>
                          <a:pt x="18765" y="192583"/>
                          <a:pt x="78029" y="25055"/>
                          <a:pt x="116294" y="0"/>
                        </a:cubicBezTo>
                        <a:cubicBezTo>
                          <a:pt x="181654" y="-27452"/>
                          <a:pt x="297661" y="24102"/>
                          <a:pt x="347563" y="0"/>
                        </a:cubicBezTo>
                        <a:cubicBezTo>
                          <a:pt x="428416" y="-48790"/>
                          <a:pt x="554147" y="10627"/>
                          <a:pt x="676209" y="0"/>
                        </a:cubicBezTo>
                        <a:cubicBezTo>
                          <a:pt x="787936" y="-49792"/>
                          <a:pt x="931183" y="114400"/>
                          <a:pt x="1029198" y="0"/>
                        </a:cubicBezTo>
                        <a:cubicBezTo>
                          <a:pt x="1159578" y="-118682"/>
                          <a:pt x="1272684" y="48999"/>
                          <a:pt x="1382188" y="0"/>
                        </a:cubicBezTo>
                        <a:cubicBezTo>
                          <a:pt x="1483088" y="-8557"/>
                          <a:pt x="1597051" y="90236"/>
                          <a:pt x="1662145" y="0"/>
                        </a:cubicBezTo>
                        <a:cubicBezTo>
                          <a:pt x="1698931" y="-71428"/>
                          <a:pt x="1812987" y="31021"/>
                          <a:pt x="1917758" y="0"/>
                        </a:cubicBezTo>
                        <a:cubicBezTo>
                          <a:pt x="2046087" y="-89996"/>
                          <a:pt x="2083513" y="71984"/>
                          <a:pt x="2173371" y="0"/>
                        </a:cubicBezTo>
                        <a:cubicBezTo>
                          <a:pt x="2253628" y="-59916"/>
                          <a:pt x="2461534" y="80479"/>
                          <a:pt x="2550705" y="0"/>
                        </a:cubicBezTo>
                        <a:cubicBezTo>
                          <a:pt x="2646478" y="22915"/>
                          <a:pt x="2679536" y="146106"/>
                          <a:pt x="2667000" y="314733"/>
                        </a:cubicBezTo>
                        <a:cubicBezTo>
                          <a:pt x="2661137" y="535449"/>
                          <a:pt x="2649717" y="655516"/>
                          <a:pt x="2667000" y="919002"/>
                        </a:cubicBezTo>
                        <a:cubicBezTo>
                          <a:pt x="2668177" y="1213320"/>
                          <a:pt x="2636742" y="1314288"/>
                          <a:pt x="2667000" y="1573627"/>
                        </a:cubicBezTo>
                        <a:cubicBezTo>
                          <a:pt x="2687864" y="1747722"/>
                          <a:pt x="2627232" y="1922253"/>
                          <a:pt x="2550705" y="1888361"/>
                        </a:cubicBezTo>
                        <a:cubicBezTo>
                          <a:pt x="2428626" y="1903520"/>
                          <a:pt x="2332710" y="1855263"/>
                          <a:pt x="2270748" y="1888361"/>
                        </a:cubicBezTo>
                        <a:cubicBezTo>
                          <a:pt x="2172737" y="1931174"/>
                          <a:pt x="2018830" y="1846275"/>
                          <a:pt x="1942102" y="1888361"/>
                        </a:cubicBezTo>
                        <a:cubicBezTo>
                          <a:pt x="1863675" y="1970171"/>
                          <a:pt x="1721959" y="1870246"/>
                          <a:pt x="1613457" y="1888361"/>
                        </a:cubicBezTo>
                        <a:cubicBezTo>
                          <a:pt x="1492800" y="1935602"/>
                          <a:pt x="1395473" y="1855496"/>
                          <a:pt x="1284811" y="1888361"/>
                        </a:cubicBezTo>
                        <a:cubicBezTo>
                          <a:pt x="1205011" y="1917753"/>
                          <a:pt x="1066997" y="1854577"/>
                          <a:pt x="980510" y="1888361"/>
                        </a:cubicBezTo>
                        <a:cubicBezTo>
                          <a:pt x="895557" y="1888987"/>
                          <a:pt x="785227" y="1892353"/>
                          <a:pt x="676209" y="1888361"/>
                        </a:cubicBezTo>
                        <a:cubicBezTo>
                          <a:pt x="570650" y="1869054"/>
                          <a:pt x="351173" y="1723047"/>
                          <a:pt x="116294" y="1888361"/>
                        </a:cubicBezTo>
                        <a:cubicBezTo>
                          <a:pt x="65544" y="1895023"/>
                          <a:pt x="-8124" y="1724428"/>
                          <a:pt x="0" y="1573627"/>
                        </a:cubicBezTo>
                        <a:cubicBezTo>
                          <a:pt x="-8439" y="1314723"/>
                          <a:pt x="-20327" y="1136851"/>
                          <a:pt x="0" y="956769"/>
                        </a:cubicBezTo>
                        <a:cubicBezTo>
                          <a:pt x="-9960" y="754466"/>
                          <a:pt x="-44987" y="508998"/>
                          <a:pt x="0" y="314733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defRPr/>
            </a:pPr>
            <a:endParaRPr lang="vi-VN" sz="270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94906-BD54-2719-9731-5DAC38185FA6}"/>
              </a:ext>
            </a:extLst>
          </p:cNvPr>
          <p:cNvSpPr txBox="1"/>
          <p:nvPr/>
        </p:nvSpPr>
        <p:spPr>
          <a:xfrm>
            <a:off x="6096000" y="4381500"/>
            <a:ext cx="5642658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 defTabSz="1371600">
              <a:defRPr/>
            </a:pPr>
            <a:r>
              <a:rPr lang="en-US" sz="115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&lt;</a:t>
            </a:r>
            <a:endParaRPr lang="vi-VN" sz="115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125BFC3-1253-B371-02C6-9180FF9709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732" y="223360"/>
            <a:ext cx="2320722" cy="3293549"/>
          </a:xfrm>
          <a:prstGeom prst="rect">
            <a:avLst/>
          </a:prstGeom>
        </p:spPr>
      </p:pic>
      <p:pic>
        <p:nvPicPr>
          <p:cNvPr id="20" name="Am-thanh-tra-loi-dung-www_nhacchuongvui_com">
            <a:hlinkClick r:id="" action="ppaction://media"/>
            <a:extLst>
              <a:ext uri="{FF2B5EF4-FFF2-40B4-BE49-F238E27FC236}">
                <a16:creationId xmlns:a16="http://schemas.microsoft.com/office/drawing/2014/main" id="{4950AE88-8AF8-CFCE-7059-FF19E5DE81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3524662" y="2711693"/>
            <a:ext cx="2813276" cy="28132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AC16FA-409C-001E-E7E5-29C4374CF8A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534400" y="1485900"/>
                <a:ext cx="2374901" cy="1820073"/>
              </a:xfrm>
              <a:prstGeom prst="round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en-US" sz="5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 sz="5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𝟒</m:t>
                          </m:r>
                        </m:num>
                        <m:den>
                          <m:r>
                            <a:rPr lang="en-US" altLang="en-US" sz="5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𝟏𝟏</m:t>
                          </m:r>
                        </m:den>
                      </m:f>
                    </m:oMath>
                  </m:oMathPara>
                </a14:m>
                <a:endParaRPr lang="en-US" altLang="en-US" sz="54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AC16FA-409C-001E-E7E5-29C4374CF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34400" y="1485900"/>
                <a:ext cx="2374901" cy="1820073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9E0A1C-CD75-840F-5D5D-1E27197DF3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049000" y="1485900"/>
                <a:ext cx="2374901" cy="1823478"/>
              </a:xfrm>
              <a:prstGeom prst="round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en-US" sz="5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 sz="5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𝟏𝟎</m:t>
                          </m:r>
                        </m:num>
                        <m:den>
                          <m:r>
                            <a:rPr lang="en-US" altLang="en-US" sz="5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𝟏𝟏</m:t>
                          </m:r>
                        </m:den>
                      </m:f>
                    </m:oMath>
                  </m:oMathPara>
                </a14:m>
                <a:endParaRPr lang="en-US" altLang="en-US" sz="54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9E0A1C-CD75-840F-5D5D-1E27197DF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049000" y="1485900"/>
                <a:ext cx="2374901" cy="182347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98D8D99E-6D19-C2AE-C685-F1C31CFF5287}"/>
              </a:ext>
            </a:extLst>
          </p:cNvPr>
          <p:cNvSpPr/>
          <p:nvPr/>
        </p:nvSpPr>
        <p:spPr>
          <a:xfrm>
            <a:off x="10349743" y="1996054"/>
            <a:ext cx="1010861" cy="101086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4766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96296E-6 L 0.75794 0.3789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91" y="1893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96296E-6 L 0.70716 0.2879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352" y="1439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8085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18" grpId="0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97F1587-90B3-7A0A-A1C3-B3FFFDF25799}"/>
              </a:ext>
            </a:extLst>
          </p:cNvPr>
          <p:cNvSpPr/>
          <p:nvPr/>
        </p:nvSpPr>
        <p:spPr>
          <a:xfrm>
            <a:off x="3107803" y="208346"/>
            <a:ext cx="14931341" cy="3854370"/>
          </a:xfrm>
          <a:custGeom>
            <a:avLst/>
            <a:gdLst>
              <a:gd name="connsiteX0" fmla="*/ 0 w 14931341"/>
              <a:gd name="connsiteY0" fmla="*/ 642408 h 3854370"/>
              <a:gd name="connsiteX1" fmla="*/ 642408 w 14931341"/>
              <a:gd name="connsiteY1" fmla="*/ 0 h 3854370"/>
              <a:gd name="connsiteX2" fmla="*/ 1508666 w 14931341"/>
              <a:gd name="connsiteY2" fmla="*/ 0 h 3854370"/>
              <a:gd name="connsiteX3" fmla="*/ 1829062 w 14931341"/>
              <a:gd name="connsiteY3" fmla="*/ 0 h 3854370"/>
              <a:gd name="connsiteX4" fmla="*/ 2695320 w 14931341"/>
              <a:gd name="connsiteY4" fmla="*/ 0 h 3854370"/>
              <a:gd name="connsiteX5" fmla="*/ 3288647 w 14931341"/>
              <a:gd name="connsiteY5" fmla="*/ 0 h 3854370"/>
              <a:gd name="connsiteX6" fmla="*/ 4018440 w 14931341"/>
              <a:gd name="connsiteY6" fmla="*/ 0 h 3854370"/>
              <a:gd name="connsiteX7" fmla="*/ 4884697 w 14931341"/>
              <a:gd name="connsiteY7" fmla="*/ 0 h 3854370"/>
              <a:gd name="connsiteX8" fmla="*/ 5478024 w 14931341"/>
              <a:gd name="connsiteY8" fmla="*/ 0 h 3854370"/>
              <a:gd name="connsiteX9" fmla="*/ 6207817 w 14931341"/>
              <a:gd name="connsiteY9" fmla="*/ 0 h 3854370"/>
              <a:gd name="connsiteX10" fmla="*/ 6664679 w 14931341"/>
              <a:gd name="connsiteY10" fmla="*/ 0 h 3854370"/>
              <a:gd name="connsiteX11" fmla="*/ 6848610 w 14931341"/>
              <a:gd name="connsiteY11" fmla="*/ 0 h 3854370"/>
              <a:gd name="connsiteX12" fmla="*/ 7441937 w 14931341"/>
              <a:gd name="connsiteY12" fmla="*/ 0 h 3854370"/>
              <a:gd name="connsiteX13" fmla="*/ 7762334 w 14931341"/>
              <a:gd name="connsiteY13" fmla="*/ 0 h 3854370"/>
              <a:gd name="connsiteX14" fmla="*/ 8492127 w 14931341"/>
              <a:gd name="connsiteY14" fmla="*/ 0 h 3854370"/>
              <a:gd name="connsiteX15" fmla="*/ 9358384 w 14931341"/>
              <a:gd name="connsiteY15" fmla="*/ 0 h 3854370"/>
              <a:gd name="connsiteX16" fmla="*/ 9678781 w 14931341"/>
              <a:gd name="connsiteY16" fmla="*/ 0 h 3854370"/>
              <a:gd name="connsiteX17" fmla="*/ 10545039 w 14931341"/>
              <a:gd name="connsiteY17" fmla="*/ 0 h 3854370"/>
              <a:gd name="connsiteX18" fmla="*/ 11001900 w 14931341"/>
              <a:gd name="connsiteY18" fmla="*/ 0 h 3854370"/>
              <a:gd name="connsiteX19" fmla="*/ 11868158 w 14931341"/>
              <a:gd name="connsiteY19" fmla="*/ 0 h 3854370"/>
              <a:gd name="connsiteX20" fmla="*/ 12188555 w 14931341"/>
              <a:gd name="connsiteY20" fmla="*/ 0 h 3854370"/>
              <a:gd name="connsiteX21" fmla="*/ 12918347 w 14931341"/>
              <a:gd name="connsiteY21" fmla="*/ 0 h 3854370"/>
              <a:gd name="connsiteX22" fmla="*/ 13238744 w 14931341"/>
              <a:gd name="connsiteY22" fmla="*/ 0 h 3854370"/>
              <a:gd name="connsiteX23" fmla="*/ 13422675 w 14931341"/>
              <a:gd name="connsiteY23" fmla="*/ 0 h 3854370"/>
              <a:gd name="connsiteX24" fmla="*/ 13606607 w 14931341"/>
              <a:gd name="connsiteY24" fmla="*/ 0 h 3854370"/>
              <a:gd name="connsiteX25" fmla="*/ 14288933 w 14931341"/>
              <a:gd name="connsiteY25" fmla="*/ 0 h 3854370"/>
              <a:gd name="connsiteX26" fmla="*/ 14931341 w 14931341"/>
              <a:gd name="connsiteY26" fmla="*/ 642408 h 3854370"/>
              <a:gd name="connsiteX27" fmla="*/ 14931341 w 14931341"/>
              <a:gd name="connsiteY27" fmla="*/ 1104928 h 3854370"/>
              <a:gd name="connsiteX28" fmla="*/ 14931341 w 14931341"/>
              <a:gd name="connsiteY28" fmla="*/ 1644534 h 3854370"/>
              <a:gd name="connsiteX29" fmla="*/ 14931341 w 14931341"/>
              <a:gd name="connsiteY29" fmla="*/ 2081358 h 3854370"/>
              <a:gd name="connsiteX30" fmla="*/ 14931341 w 14931341"/>
              <a:gd name="connsiteY30" fmla="*/ 2646660 h 3854370"/>
              <a:gd name="connsiteX31" fmla="*/ 14931341 w 14931341"/>
              <a:gd name="connsiteY31" fmla="*/ 3211962 h 3854370"/>
              <a:gd name="connsiteX32" fmla="*/ 14288933 w 14931341"/>
              <a:gd name="connsiteY32" fmla="*/ 3854370 h 3854370"/>
              <a:gd name="connsiteX33" fmla="*/ 13422675 w 14931341"/>
              <a:gd name="connsiteY33" fmla="*/ 3854370 h 3854370"/>
              <a:gd name="connsiteX34" fmla="*/ 13102279 w 14931341"/>
              <a:gd name="connsiteY34" fmla="*/ 3854370 h 3854370"/>
              <a:gd name="connsiteX35" fmla="*/ 12508951 w 14931341"/>
              <a:gd name="connsiteY35" fmla="*/ 3854370 h 3854370"/>
              <a:gd name="connsiteX36" fmla="*/ 11642694 w 14931341"/>
              <a:gd name="connsiteY36" fmla="*/ 3854370 h 3854370"/>
              <a:gd name="connsiteX37" fmla="*/ 11049367 w 14931341"/>
              <a:gd name="connsiteY37" fmla="*/ 3854370 h 3854370"/>
              <a:gd name="connsiteX38" fmla="*/ 10183109 w 14931341"/>
              <a:gd name="connsiteY38" fmla="*/ 3854370 h 3854370"/>
              <a:gd name="connsiteX39" fmla="*/ 9589782 w 14931341"/>
              <a:gd name="connsiteY39" fmla="*/ 3854370 h 3854370"/>
              <a:gd name="connsiteX40" fmla="*/ 8859989 w 14931341"/>
              <a:gd name="connsiteY40" fmla="*/ 3854370 h 3854370"/>
              <a:gd name="connsiteX41" fmla="*/ 7993732 w 14931341"/>
              <a:gd name="connsiteY41" fmla="*/ 3854370 h 3854370"/>
              <a:gd name="connsiteX42" fmla="*/ 7673335 w 14931341"/>
              <a:gd name="connsiteY42" fmla="*/ 3854370 h 3854370"/>
              <a:gd name="connsiteX43" fmla="*/ 6807077 w 14931341"/>
              <a:gd name="connsiteY43" fmla="*/ 3854370 h 3854370"/>
              <a:gd name="connsiteX44" fmla="*/ 6623146 w 14931341"/>
              <a:gd name="connsiteY44" fmla="*/ 3854370 h 3854370"/>
              <a:gd name="connsiteX45" fmla="*/ 5756888 w 14931341"/>
              <a:gd name="connsiteY45" fmla="*/ 3854370 h 3854370"/>
              <a:gd name="connsiteX46" fmla="*/ 5436492 w 14931341"/>
              <a:gd name="connsiteY46" fmla="*/ 3854370 h 3854370"/>
              <a:gd name="connsiteX47" fmla="*/ 4843164 w 14931341"/>
              <a:gd name="connsiteY47" fmla="*/ 3854370 h 3854370"/>
              <a:gd name="connsiteX48" fmla="*/ 4386302 w 14931341"/>
              <a:gd name="connsiteY48" fmla="*/ 3854370 h 3854370"/>
              <a:gd name="connsiteX49" fmla="*/ 3520045 w 14931341"/>
              <a:gd name="connsiteY49" fmla="*/ 3854370 h 3854370"/>
              <a:gd name="connsiteX50" fmla="*/ 3199648 w 14931341"/>
              <a:gd name="connsiteY50" fmla="*/ 3854370 h 3854370"/>
              <a:gd name="connsiteX51" fmla="*/ 2469856 w 14931341"/>
              <a:gd name="connsiteY51" fmla="*/ 3854370 h 3854370"/>
              <a:gd name="connsiteX52" fmla="*/ 2285924 w 14931341"/>
              <a:gd name="connsiteY52" fmla="*/ 3854370 h 3854370"/>
              <a:gd name="connsiteX53" fmla="*/ 1692597 w 14931341"/>
              <a:gd name="connsiteY53" fmla="*/ 3854370 h 3854370"/>
              <a:gd name="connsiteX54" fmla="*/ 1235735 w 14931341"/>
              <a:gd name="connsiteY54" fmla="*/ 3854370 h 3854370"/>
              <a:gd name="connsiteX55" fmla="*/ 642408 w 14931341"/>
              <a:gd name="connsiteY55" fmla="*/ 3854370 h 3854370"/>
              <a:gd name="connsiteX56" fmla="*/ 0 w 14931341"/>
              <a:gd name="connsiteY56" fmla="*/ 3211962 h 3854370"/>
              <a:gd name="connsiteX57" fmla="*/ 0 w 14931341"/>
              <a:gd name="connsiteY57" fmla="*/ 2698051 h 3854370"/>
              <a:gd name="connsiteX58" fmla="*/ 0 w 14931341"/>
              <a:gd name="connsiteY58" fmla="*/ 2184140 h 3854370"/>
              <a:gd name="connsiteX59" fmla="*/ 0 w 14931341"/>
              <a:gd name="connsiteY59" fmla="*/ 1721621 h 3854370"/>
              <a:gd name="connsiteX60" fmla="*/ 0 w 14931341"/>
              <a:gd name="connsiteY60" fmla="*/ 1156319 h 3854370"/>
              <a:gd name="connsiteX61" fmla="*/ 0 w 14931341"/>
              <a:gd name="connsiteY61" fmla="*/ 642408 h 3854370"/>
              <a:gd name="connsiteX0" fmla="*/ 0 w 14931341"/>
              <a:gd name="connsiteY0" fmla="*/ 642408 h 3854370"/>
              <a:gd name="connsiteX1" fmla="*/ 642408 w 14931341"/>
              <a:gd name="connsiteY1" fmla="*/ 0 h 3854370"/>
              <a:gd name="connsiteX2" fmla="*/ 962805 w 14931341"/>
              <a:gd name="connsiteY2" fmla="*/ 0 h 3854370"/>
              <a:gd name="connsiteX3" fmla="*/ 1146736 w 14931341"/>
              <a:gd name="connsiteY3" fmla="*/ 0 h 3854370"/>
              <a:gd name="connsiteX4" fmla="*/ 1740063 w 14931341"/>
              <a:gd name="connsiteY4" fmla="*/ 0 h 3854370"/>
              <a:gd name="connsiteX5" fmla="*/ 2606321 w 14931341"/>
              <a:gd name="connsiteY5" fmla="*/ 0 h 3854370"/>
              <a:gd name="connsiteX6" fmla="*/ 3472579 w 14931341"/>
              <a:gd name="connsiteY6" fmla="*/ 0 h 3854370"/>
              <a:gd name="connsiteX7" fmla="*/ 4338836 w 14931341"/>
              <a:gd name="connsiteY7" fmla="*/ 0 h 3854370"/>
              <a:gd name="connsiteX8" fmla="*/ 4659233 w 14931341"/>
              <a:gd name="connsiteY8" fmla="*/ 0 h 3854370"/>
              <a:gd name="connsiteX9" fmla="*/ 5116095 w 14931341"/>
              <a:gd name="connsiteY9" fmla="*/ 0 h 3854370"/>
              <a:gd name="connsiteX10" fmla="*/ 5709422 w 14931341"/>
              <a:gd name="connsiteY10" fmla="*/ 0 h 3854370"/>
              <a:gd name="connsiteX11" fmla="*/ 5893353 w 14931341"/>
              <a:gd name="connsiteY11" fmla="*/ 0 h 3854370"/>
              <a:gd name="connsiteX12" fmla="*/ 6759611 w 14931341"/>
              <a:gd name="connsiteY12" fmla="*/ 0 h 3854370"/>
              <a:gd name="connsiteX13" fmla="*/ 7216473 w 14931341"/>
              <a:gd name="connsiteY13" fmla="*/ 0 h 3854370"/>
              <a:gd name="connsiteX14" fmla="*/ 7673335 w 14931341"/>
              <a:gd name="connsiteY14" fmla="*/ 0 h 3854370"/>
              <a:gd name="connsiteX15" fmla="*/ 8130197 w 14931341"/>
              <a:gd name="connsiteY15" fmla="*/ 0 h 3854370"/>
              <a:gd name="connsiteX16" fmla="*/ 8996455 w 14931341"/>
              <a:gd name="connsiteY16" fmla="*/ 0 h 3854370"/>
              <a:gd name="connsiteX17" fmla="*/ 9589782 w 14931341"/>
              <a:gd name="connsiteY17" fmla="*/ 0 h 3854370"/>
              <a:gd name="connsiteX18" fmla="*/ 9773713 w 14931341"/>
              <a:gd name="connsiteY18" fmla="*/ 0 h 3854370"/>
              <a:gd name="connsiteX19" fmla="*/ 10094110 w 14931341"/>
              <a:gd name="connsiteY19" fmla="*/ 0 h 3854370"/>
              <a:gd name="connsiteX20" fmla="*/ 10687437 w 14931341"/>
              <a:gd name="connsiteY20" fmla="*/ 0 h 3854370"/>
              <a:gd name="connsiteX21" fmla="*/ 10871368 w 14931341"/>
              <a:gd name="connsiteY21" fmla="*/ 0 h 3854370"/>
              <a:gd name="connsiteX22" fmla="*/ 11191765 w 14931341"/>
              <a:gd name="connsiteY22" fmla="*/ 0 h 3854370"/>
              <a:gd name="connsiteX23" fmla="*/ 11512162 w 14931341"/>
              <a:gd name="connsiteY23" fmla="*/ 0 h 3854370"/>
              <a:gd name="connsiteX24" fmla="*/ 11832558 w 14931341"/>
              <a:gd name="connsiteY24" fmla="*/ 0 h 3854370"/>
              <a:gd name="connsiteX25" fmla="*/ 12152955 w 14931341"/>
              <a:gd name="connsiteY25" fmla="*/ 0 h 3854370"/>
              <a:gd name="connsiteX26" fmla="*/ 12746282 w 14931341"/>
              <a:gd name="connsiteY26" fmla="*/ 0 h 3854370"/>
              <a:gd name="connsiteX27" fmla="*/ 13066679 w 14931341"/>
              <a:gd name="connsiteY27" fmla="*/ 0 h 3854370"/>
              <a:gd name="connsiteX28" fmla="*/ 13523541 w 14931341"/>
              <a:gd name="connsiteY28" fmla="*/ 0 h 3854370"/>
              <a:gd name="connsiteX29" fmla="*/ 13707472 w 14931341"/>
              <a:gd name="connsiteY29" fmla="*/ 0 h 3854370"/>
              <a:gd name="connsiteX30" fmla="*/ 14288933 w 14931341"/>
              <a:gd name="connsiteY30" fmla="*/ 0 h 3854370"/>
              <a:gd name="connsiteX31" fmla="*/ 14931341 w 14931341"/>
              <a:gd name="connsiteY31" fmla="*/ 642408 h 3854370"/>
              <a:gd name="connsiteX32" fmla="*/ 14931341 w 14931341"/>
              <a:gd name="connsiteY32" fmla="*/ 1130623 h 3854370"/>
              <a:gd name="connsiteX33" fmla="*/ 14931341 w 14931341"/>
              <a:gd name="connsiteY33" fmla="*/ 1695925 h 3854370"/>
              <a:gd name="connsiteX34" fmla="*/ 14931341 w 14931341"/>
              <a:gd name="connsiteY34" fmla="*/ 2184140 h 3854370"/>
              <a:gd name="connsiteX35" fmla="*/ 14931341 w 14931341"/>
              <a:gd name="connsiteY35" fmla="*/ 2646660 h 3854370"/>
              <a:gd name="connsiteX36" fmla="*/ 14931341 w 14931341"/>
              <a:gd name="connsiteY36" fmla="*/ 3211962 h 3854370"/>
              <a:gd name="connsiteX37" fmla="*/ 14288933 w 14931341"/>
              <a:gd name="connsiteY37" fmla="*/ 3854370 h 3854370"/>
              <a:gd name="connsiteX38" fmla="*/ 14105002 w 14931341"/>
              <a:gd name="connsiteY38" fmla="*/ 3854370 h 3854370"/>
              <a:gd name="connsiteX39" fmla="*/ 13648140 w 14931341"/>
              <a:gd name="connsiteY39" fmla="*/ 3854370 h 3854370"/>
              <a:gd name="connsiteX40" fmla="*/ 13327743 w 14931341"/>
              <a:gd name="connsiteY40" fmla="*/ 3854370 h 3854370"/>
              <a:gd name="connsiteX41" fmla="*/ 12461485 w 14931341"/>
              <a:gd name="connsiteY41" fmla="*/ 3854370 h 3854370"/>
              <a:gd name="connsiteX42" fmla="*/ 12141089 w 14931341"/>
              <a:gd name="connsiteY42" fmla="*/ 3854370 h 3854370"/>
              <a:gd name="connsiteX43" fmla="*/ 11957157 w 14931341"/>
              <a:gd name="connsiteY43" fmla="*/ 3854370 h 3854370"/>
              <a:gd name="connsiteX44" fmla="*/ 11227365 w 14931341"/>
              <a:gd name="connsiteY44" fmla="*/ 3854370 h 3854370"/>
              <a:gd name="connsiteX45" fmla="*/ 10497572 w 14931341"/>
              <a:gd name="connsiteY45" fmla="*/ 3854370 h 3854370"/>
              <a:gd name="connsiteX46" fmla="*/ 9767780 w 14931341"/>
              <a:gd name="connsiteY46" fmla="*/ 3854370 h 3854370"/>
              <a:gd name="connsiteX47" fmla="*/ 9174453 w 14931341"/>
              <a:gd name="connsiteY47" fmla="*/ 3854370 h 3854370"/>
              <a:gd name="connsiteX48" fmla="*/ 8581126 w 14931341"/>
              <a:gd name="connsiteY48" fmla="*/ 3854370 h 3854370"/>
              <a:gd name="connsiteX49" fmla="*/ 7851333 w 14931341"/>
              <a:gd name="connsiteY49" fmla="*/ 3854370 h 3854370"/>
              <a:gd name="connsiteX50" fmla="*/ 7258006 w 14931341"/>
              <a:gd name="connsiteY50" fmla="*/ 3854370 h 3854370"/>
              <a:gd name="connsiteX51" fmla="*/ 6391748 w 14931341"/>
              <a:gd name="connsiteY51" fmla="*/ 3854370 h 3854370"/>
              <a:gd name="connsiteX52" fmla="*/ 5661956 w 14931341"/>
              <a:gd name="connsiteY52" fmla="*/ 3854370 h 3854370"/>
              <a:gd name="connsiteX53" fmla="*/ 4932163 w 14931341"/>
              <a:gd name="connsiteY53" fmla="*/ 3854370 h 3854370"/>
              <a:gd name="connsiteX54" fmla="*/ 4338836 w 14931341"/>
              <a:gd name="connsiteY54" fmla="*/ 3854370 h 3854370"/>
              <a:gd name="connsiteX55" fmla="*/ 3881974 w 14931341"/>
              <a:gd name="connsiteY55" fmla="*/ 3854370 h 3854370"/>
              <a:gd name="connsiteX56" fmla="*/ 3288647 w 14931341"/>
              <a:gd name="connsiteY56" fmla="*/ 3854370 h 3854370"/>
              <a:gd name="connsiteX57" fmla="*/ 2968251 w 14931341"/>
              <a:gd name="connsiteY57" fmla="*/ 3854370 h 3854370"/>
              <a:gd name="connsiteX58" fmla="*/ 2101993 w 14931341"/>
              <a:gd name="connsiteY58" fmla="*/ 3854370 h 3854370"/>
              <a:gd name="connsiteX59" fmla="*/ 1235735 w 14931341"/>
              <a:gd name="connsiteY59" fmla="*/ 3854370 h 3854370"/>
              <a:gd name="connsiteX60" fmla="*/ 642408 w 14931341"/>
              <a:gd name="connsiteY60" fmla="*/ 3854370 h 3854370"/>
              <a:gd name="connsiteX61" fmla="*/ 0 w 14931341"/>
              <a:gd name="connsiteY61" fmla="*/ 3211962 h 3854370"/>
              <a:gd name="connsiteX62" fmla="*/ 0 w 14931341"/>
              <a:gd name="connsiteY62" fmla="*/ 2698051 h 3854370"/>
              <a:gd name="connsiteX63" fmla="*/ 0 w 14931341"/>
              <a:gd name="connsiteY63" fmla="*/ 2132749 h 3854370"/>
              <a:gd name="connsiteX64" fmla="*/ 0 w 14931341"/>
              <a:gd name="connsiteY64" fmla="*/ 1593143 h 3854370"/>
              <a:gd name="connsiteX65" fmla="*/ 0 w 14931341"/>
              <a:gd name="connsiteY65" fmla="*/ 1156319 h 3854370"/>
              <a:gd name="connsiteX66" fmla="*/ 0 w 14931341"/>
              <a:gd name="connsiteY66" fmla="*/ 642408 h 3854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4931341" h="3854370" fill="none" extrusionOk="0">
                <a:moveTo>
                  <a:pt x="0" y="642408"/>
                </a:moveTo>
                <a:cubicBezTo>
                  <a:pt x="-134968" y="220527"/>
                  <a:pt x="255369" y="115873"/>
                  <a:pt x="642408" y="0"/>
                </a:cubicBezTo>
                <a:cubicBezTo>
                  <a:pt x="885592" y="-33835"/>
                  <a:pt x="1045290" y="44698"/>
                  <a:pt x="1508666" y="0"/>
                </a:cubicBezTo>
                <a:cubicBezTo>
                  <a:pt x="1932125" y="-10611"/>
                  <a:pt x="1718494" y="21862"/>
                  <a:pt x="1829062" y="0"/>
                </a:cubicBezTo>
                <a:cubicBezTo>
                  <a:pt x="1946202" y="73440"/>
                  <a:pt x="2351610" y="5588"/>
                  <a:pt x="2695320" y="0"/>
                </a:cubicBezTo>
                <a:cubicBezTo>
                  <a:pt x="3029442" y="-24710"/>
                  <a:pt x="3155537" y="43402"/>
                  <a:pt x="3288647" y="0"/>
                </a:cubicBezTo>
                <a:cubicBezTo>
                  <a:pt x="3405253" y="-84796"/>
                  <a:pt x="3831922" y="101095"/>
                  <a:pt x="4018440" y="0"/>
                </a:cubicBezTo>
                <a:cubicBezTo>
                  <a:pt x="4232196" y="-38360"/>
                  <a:pt x="4577622" y="6125"/>
                  <a:pt x="4884697" y="0"/>
                </a:cubicBezTo>
                <a:cubicBezTo>
                  <a:pt x="5194491" y="-32480"/>
                  <a:pt x="5253888" y="-10342"/>
                  <a:pt x="5478024" y="0"/>
                </a:cubicBezTo>
                <a:cubicBezTo>
                  <a:pt x="5644865" y="35520"/>
                  <a:pt x="5930290" y="40607"/>
                  <a:pt x="6207817" y="0"/>
                </a:cubicBezTo>
                <a:cubicBezTo>
                  <a:pt x="6448606" y="-43289"/>
                  <a:pt x="6567830" y="30694"/>
                  <a:pt x="6664679" y="0"/>
                </a:cubicBezTo>
                <a:cubicBezTo>
                  <a:pt x="6783360" y="-51989"/>
                  <a:pt x="6772391" y="7931"/>
                  <a:pt x="6848610" y="0"/>
                </a:cubicBezTo>
                <a:cubicBezTo>
                  <a:pt x="6929818" y="-45361"/>
                  <a:pt x="7222465" y="100561"/>
                  <a:pt x="7441937" y="0"/>
                </a:cubicBezTo>
                <a:cubicBezTo>
                  <a:pt x="7652889" y="-65296"/>
                  <a:pt x="7646764" y="32074"/>
                  <a:pt x="7762334" y="0"/>
                </a:cubicBezTo>
                <a:cubicBezTo>
                  <a:pt x="7856866" y="-47558"/>
                  <a:pt x="8360205" y="16708"/>
                  <a:pt x="8492127" y="0"/>
                </a:cubicBezTo>
                <a:cubicBezTo>
                  <a:pt x="8606549" y="-64966"/>
                  <a:pt x="9146236" y="84104"/>
                  <a:pt x="9358384" y="0"/>
                </a:cubicBezTo>
                <a:cubicBezTo>
                  <a:pt x="9554551" y="-65462"/>
                  <a:pt x="9580732" y="91"/>
                  <a:pt x="9678781" y="0"/>
                </a:cubicBezTo>
                <a:cubicBezTo>
                  <a:pt x="9810040" y="-12188"/>
                  <a:pt x="10256214" y="18380"/>
                  <a:pt x="10545039" y="0"/>
                </a:cubicBezTo>
                <a:cubicBezTo>
                  <a:pt x="10841271" y="-22923"/>
                  <a:pt x="10872163" y="9491"/>
                  <a:pt x="11001900" y="0"/>
                </a:cubicBezTo>
                <a:cubicBezTo>
                  <a:pt x="11114202" y="-93413"/>
                  <a:pt x="11569489" y="61955"/>
                  <a:pt x="11868158" y="0"/>
                </a:cubicBezTo>
                <a:cubicBezTo>
                  <a:pt x="12149448" y="-86060"/>
                  <a:pt x="12121541" y="18809"/>
                  <a:pt x="12188555" y="0"/>
                </a:cubicBezTo>
                <a:cubicBezTo>
                  <a:pt x="12251194" y="-45741"/>
                  <a:pt x="12749273" y="12548"/>
                  <a:pt x="12918347" y="0"/>
                </a:cubicBezTo>
                <a:cubicBezTo>
                  <a:pt x="13117844" y="-26861"/>
                  <a:pt x="13112492" y="29278"/>
                  <a:pt x="13238744" y="0"/>
                </a:cubicBezTo>
                <a:cubicBezTo>
                  <a:pt x="13365948" y="-37933"/>
                  <a:pt x="13392031" y="2873"/>
                  <a:pt x="13422675" y="0"/>
                </a:cubicBezTo>
                <a:cubicBezTo>
                  <a:pt x="13454715" y="-9691"/>
                  <a:pt x="13532757" y="11707"/>
                  <a:pt x="13606607" y="0"/>
                </a:cubicBezTo>
                <a:cubicBezTo>
                  <a:pt x="13695140" y="-2714"/>
                  <a:pt x="14104901" y="20530"/>
                  <a:pt x="14288933" y="0"/>
                </a:cubicBezTo>
                <a:cubicBezTo>
                  <a:pt x="14615772" y="-37635"/>
                  <a:pt x="14959599" y="288496"/>
                  <a:pt x="14931341" y="642408"/>
                </a:cubicBezTo>
                <a:cubicBezTo>
                  <a:pt x="14949579" y="776531"/>
                  <a:pt x="14912329" y="964968"/>
                  <a:pt x="14931341" y="1104928"/>
                </a:cubicBezTo>
                <a:cubicBezTo>
                  <a:pt x="15003917" y="1266344"/>
                  <a:pt x="14863329" y="1476848"/>
                  <a:pt x="14931341" y="1644534"/>
                </a:cubicBezTo>
                <a:cubicBezTo>
                  <a:pt x="15009040" y="1781419"/>
                  <a:pt x="14884869" y="1940921"/>
                  <a:pt x="14931341" y="2081358"/>
                </a:cubicBezTo>
                <a:cubicBezTo>
                  <a:pt x="14970104" y="2227218"/>
                  <a:pt x="14956937" y="2534587"/>
                  <a:pt x="14931341" y="2646660"/>
                </a:cubicBezTo>
                <a:cubicBezTo>
                  <a:pt x="14959415" y="2727275"/>
                  <a:pt x="14880295" y="2949176"/>
                  <a:pt x="14931341" y="3211962"/>
                </a:cubicBezTo>
                <a:cubicBezTo>
                  <a:pt x="14926064" y="3536679"/>
                  <a:pt x="14707575" y="3935582"/>
                  <a:pt x="14288933" y="3854370"/>
                </a:cubicBezTo>
                <a:cubicBezTo>
                  <a:pt x="14001638" y="3867258"/>
                  <a:pt x="13609155" y="3784516"/>
                  <a:pt x="13422675" y="3854370"/>
                </a:cubicBezTo>
                <a:cubicBezTo>
                  <a:pt x="13231632" y="3935250"/>
                  <a:pt x="13229117" y="3838722"/>
                  <a:pt x="13102279" y="3854370"/>
                </a:cubicBezTo>
                <a:cubicBezTo>
                  <a:pt x="13007387" y="3915143"/>
                  <a:pt x="12699486" y="3831351"/>
                  <a:pt x="12508951" y="3854370"/>
                </a:cubicBezTo>
                <a:cubicBezTo>
                  <a:pt x="12306702" y="3892031"/>
                  <a:pt x="11999364" y="3804612"/>
                  <a:pt x="11642694" y="3854370"/>
                </a:cubicBezTo>
                <a:cubicBezTo>
                  <a:pt x="11270464" y="3941137"/>
                  <a:pt x="11187441" y="3772831"/>
                  <a:pt x="11049367" y="3854370"/>
                </a:cubicBezTo>
                <a:cubicBezTo>
                  <a:pt x="10928048" y="3930794"/>
                  <a:pt x="10606695" y="3843104"/>
                  <a:pt x="10183109" y="3854370"/>
                </a:cubicBezTo>
                <a:cubicBezTo>
                  <a:pt x="9800297" y="3931969"/>
                  <a:pt x="9803715" y="3803907"/>
                  <a:pt x="9589782" y="3854370"/>
                </a:cubicBezTo>
                <a:cubicBezTo>
                  <a:pt x="9383733" y="3959986"/>
                  <a:pt x="9106153" y="3778587"/>
                  <a:pt x="8859989" y="3854370"/>
                </a:cubicBezTo>
                <a:cubicBezTo>
                  <a:pt x="8650096" y="3910069"/>
                  <a:pt x="8359369" y="3749103"/>
                  <a:pt x="7993732" y="3854370"/>
                </a:cubicBezTo>
                <a:cubicBezTo>
                  <a:pt x="7614222" y="3937114"/>
                  <a:pt x="7763182" y="3831504"/>
                  <a:pt x="7673335" y="3854370"/>
                </a:cubicBezTo>
                <a:cubicBezTo>
                  <a:pt x="7546175" y="3868789"/>
                  <a:pt x="7232003" y="3705389"/>
                  <a:pt x="6807077" y="3854370"/>
                </a:cubicBezTo>
                <a:cubicBezTo>
                  <a:pt x="6396671" y="3961367"/>
                  <a:pt x="6694894" y="3834850"/>
                  <a:pt x="6623146" y="3854370"/>
                </a:cubicBezTo>
                <a:cubicBezTo>
                  <a:pt x="6516246" y="3809583"/>
                  <a:pt x="6014792" y="3857530"/>
                  <a:pt x="5756888" y="3854370"/>
                </a:cubicBezTo>
                <a:cubicBezTo>
                  <a:pt x="5448549" y="3910204"/>
                  <a:pt x="5507295" y="3840462"/>
                  <a:pt x="5436492" y="3854370"/>
                </a:cubicBezTo>
                <a:cubicBezTo>
                  <a:pt x="5332006" y="3912308"/>
                  <a:pt x="5052831" y="3892483"/>
                  <a:pt x="4843164" y="3854370"/>
                </a:cubicBezTo>
                <a:cubicBezTo>
                  <a:pt x="4579064" y="3868115"/>
                  <a:pt x="4541215" y="3845054"/>
                  <a:pt x="4386302" y="3854370"/>
                </a:cubicBezTo>
                <a:cubicBezTo>
                  <a:pt x="4281314" y="3789637"/>
                  <a:pt x="3749387" y="3778038"/>
                  <a:pt x="3520045" y="3854370"/>
                </a:cubicBezTo>
                <a:cubicBezTo>
                  <a:pt x="3211257" y="3918242"/>
                  <a:pt x="3325784" y="3824117"/>
                  <a:pt x="3199648" y="3854370"/>
                </a:cubicBezTo>
                <a:cubicBezTo>
                  <a:pt x="3082266" y="3858184"/>
                  <a:pt x="2644928" y="3817033"/>
                  <a:pt x="2469856" y="3854370"/>
                </a:cubicBezTo>
                <a:cubicBezTo>
                  <a:pt x="2270419" y="3886695"/>
                  <a:pt x="2331097" y="3841907"/>
                  <a:pt x="2285924" y="3854370"/>
                </a:cubicBezTo>
                <a:cubicBezTo>
                  <a:pt x="2181896" y="3896681"/>
                  <a:pt x="1866059" y="3790732"/>
                  <a:pt x="1692597" y="3854370"/>
                </a:cubicBezTo>
                <a:cubicBezTo>
                  <a:pt x="1480862" y="3925080"/>
                  <a:pt x="1315922" y="3858450"/>
                  <a:pt x="1235735" y="3854370"/>
                </a:cubicBezTo>
                <a:cubicBezTo>
                  <a:pt x="1141573" y="3857886"/>
                  <a:pt x="796059" y="3808453"/>
                  <a:pt x="642408" y="3854370"/>
                </a:cubicBezTo>
                <a:cubicBezTo>
                  <a:pt x="318237" y="3870494"/>
                  <a:pt x="118194" y="3638276"/>
                  <a:pt x="0" y="3211962"/>
                </a:cubicBezTo>
                <a:cubicBezTo>
                  <a:pt x="-31686" y="3048044"/>
                  <a:pt x="47345" y="2914020"/>
                  <a:pt x="0" y="2698051"/>
                </a:cubicBezTo>
                <a:cubicBezTo>
                  <a:pt x="-11416" y="2489762"/>
                  <a:pt x="76673" y="2392315"/>
                  <a:pt x="0" y="2184140"/>
                </a:cubicBezTo>
                <a:cubicBezTo>
                  <a:pt x="-34836" y="2002611"/>
                  <a:pt x="54617" y="1897000"/>
                  <a:pt x="0" y="1721621"/>
                </a:cubicBezTo>
                <a:cubicBezTo>
                  <a:pt x="-24967" y="1553757"/>
                  <a:pt x="19711" y="1297886"/>
                  <a:pt x="0" y="1156319"/>
                </a:cubicBezTo>
                <a:cubicBezTo>
                  <a:pt x="-40278" y="978502"/>
                  <a:pt x="37593" y="794266"/>
                  <a:pt x="0" y="642408"/>
                </a:cubicBezTo>
                <a:close/>
              </a:path>
              <a:path w="14931341" h="3854370" stroke="0" extrusionOk="0">
                <a:moveTo>
                  <a:pt x="0" y="642408"/>
                </a:moveTo>
                <a:cubicBezTo>
                  <a:pt x="69926" y="313889"/>
                  <a:pt x="365341" y="22768"/>
                  <a:pt x="642408" y="0"/>
                </a:cubicBezTo>
                <a:cubicBezTo>
                  <a:pt x="696771" y="-7114"/>
                  <a:pt x="835034" y="49352"/>
                  <a:pt x="962805" y="0"/>
                </a:cubicBezTo>
                <a:cubicBezTo>
                  <a:pt x="1092456" y="-29102"/>
                  <a:pt x="1094403" y="21424"/>
                  <a:pt x="1146736" y="0"/>
                </a:cubicBezTo>
                <a:cubicBezTo>
                  <a:pt x="1177809" y="-20100"/>
                  <a:pt x="1551676" y="722"/>
                  <a:pt x="1740063" y="0"/>
                </a:cubicBezTo>
                <a:cubicBezTo>
                  <a:pt x="1973554" y="-25950"/>
                  <a:pt x="2217110" y="63396"/>
                  <a:pt x="2606321" y="0"/>
                </a:cubicBezTo>
                <a:cubicBezTo>
                  <a:pt x="3031311" y="-91208"/>
                  <a:pt x="3256852" y="39951"/>
                  <a:pt x="3472579" y="0"/>
                </a:cubicBezTo>
                <a:cubicBezTo>
                  <a:pt x="3647371" y="-55905"/>
                  <a:pt x="3897380" y="99637"/>
                  <a:pt x="4338836" y="0"/>
                </a:cubicBezTo>
                <a:cubicBezTo>
                  <a:pt x="4775895" y="-58683"/>
                  <a:pt x="4554819" y="5258"/>
                  <a:pt x="4659233" y="0"/>
                </a:cubicBezTo>
                <a:cubicBezTo>
                  <a:pt x="4767437" y="-6749"/>
                  <a:pt x="4934586" y="16615"/>
                  <a:pt x="5116095" y="0"/>
                </a:cubicBezTo>
                <a:cubicBezTo>
                  <a:pt x="5351306" y="-35249"/>
                  <a:pt x="5505884" y="91780"/>
                  <a:pt x="5709422" y="0"/>
                </a:cubicBezTo>
                <a:cubicBezTo>
                  <a:pt x="5869251" y="-54012"/>
                  <a:pt x="5824507" y="12331"/>
                  <a:pt x="5893353" y="0"/>
                </a:cubicBezTo>
                <a:cubicBezTo>
                  <a:pt x="6032977" y="-27894"/>
                  <a:pt x="6490391" y="59640"/>
                  <a:pt x="6759611" y="0"/>
                </a:cubicBezTo>
                <a:cubicBezTo>
                  <a:pt x="7087961" y="-70831"/>
                  <a:pt x="7004368" y="38617"/>
                  <a:pt x="7216473" y="0"/>
                </a:cubicBezTo>
                <a:cubicBezTo>
                  <a:pt x="7417447" y="-27716"/>
                  <a:pt x="7454110" y="38185"/>
                  <a:pt x="7673335" y="0"/>
                </a:cubicBezTo>
                <a:cubicBezTo>
                  <a:pt x="7890530" y="-29450"/>
                  <a:pt x="8034626" y="-4174"/>
                  <a:pt x="8130197" y="0"/>
                </a:cubicBezTo>
                <a:cubicBezTo>
                  <a:pt x="8253399" y="35116"/>
                  <a:pt x="8741787" y="-19817"/>
                  <a:pt x="8996455" y="0"/>
                </a:cubicBezTo>
                <a:cubicBezTo>
                  <a:pt x="9253118" y="-20342"/>
                  <a:pt x="9368167" y="105713"/>
                  <a:pt x="9589782" y="0"/>
                </a:cubicBezTo>
                <a:cubicBezTo>
                  <a:pt x="9808512" y="-69410"/>
                  <a:pt x="9736445" y="16500"/>
                  <a:pt x="9773713" y="0"/>
                </a:cubicBezTo>
                <a:cubicBezTo>
                  <a:pt x="9797708" y="-40600"/>
                  <a:pt x="9963247" y="40854"/>
                  <a:pt x="10094110" y="0"/>
                </a:cubicBezTo>
                <a:cubicBezTo>
                  <a:pt x="10245191" y="-22871"/>
                  <a:pt x="10541455" y="49831"/>
                  <a:pt x="10687437" y="0"/>
                </a:cubicBezTo>
                <a:cubicBezTo>
                  <a:pt x="10838198" y="-43411"/>
                  <a:pt x="10835948" y="220"/>
                  <a:pt x="10871368" y="0"/>
                </a:cubicBezTo>
                <a:cubicBezTo>
                  <a:pt x="10915271" y="2636"/>
                  <a:pt x="11064435" y="22034"/>
                  <a:pt x="11191765" y="0"/>
                </a:cubicBezTo>
                <a:cubicBezTo>
                  <a:pt x="11304401" y="-8711"/>
                  <a:pt x="11377519" y="32203"/>
                  <a:pt x="11512162" y="0"/>
                </a:cubicBezTo>
                <a:cubicBezTo>
                  <a:pt x="11628694" y="-23945"/>
                  <a:pt x="11731898" y="-8670"/>
                  <a:pt x="11832558" y="0"/>
                </a:cubicBezTo>
                <a:cubicBezTo>
                  <a:pt x="11950969" y="4870"/>
                  <a:pt x="12076641" y="-550"/>
                  <a:pt x="12152955" y="0"/>
                </a:cubicBezTo>
                <a:cubicBezTo>
                  <a:pt x="12292790" y="-37945"/>
                  <a:pt x="12519200" y="-23647"/>
                  <a:pt x="12746282" y="0"/>
                </a:cubicBezTo>
                <a:cubicBezTo>
                  <a:pt x="12956048" y="-30077"/>
                  <a:pt x="12920878" y="10259"/>
                  <a:pt x="13066679" y="0"/>
                </a:cubicBezTo>
                <a:cubicBezTo>
                  <a:pt x="13224033" y="-30008"/>
                  <a:pt x="13391018" y="4090"/>
                  <a:pt x="13523541" y="0"/>
                </a:cubicBezTo>
                <a:cubicBezTo>
                  <a:pt x="13695801" y="-2796"/>
                  <a:pt x="13639492" y="6222"/>
                  <a:pt x="13707472" y="0"/>
                </a:cubicBezTo>
                <a:cubicBezTo>
                  <a:pt x="13750327" y="-34523"/>
                  <a:pt x="14105773" y="37702"/>
                  <a:pt x="14288933" y="0"/>
                </a:cubicBezTo>
                <a:cubicBezTo>
                  <a:pt x="14669179" y="33182"/>
                  <a:pt x="14845488" y="343524"/>
                  <a:pt x="14931341" y="642408"/>
                </a:cubicBezTo>
                <a:cubicBezTo>
                  <a:pt x="14957705" y="832817"/>
                  <a:pt x="14924111" y="996890"/>
                  <a:pt x="14931341" y="1130623"/>
                </a:cubicBezTo>
                <a:cubicBezTo>
                  <a:pt x="14891127" y="1268399"/>
                  <a:pt x="14914734" y="1452328"/>
                  <a:pt x="14931341" y="1695925"/>
                </a:cubicBezTo>
                <a:cubicBezTo>
                  <a:pt x="14980359" y="1916303"/>
                  <a:pt x="14902682" y="1999921"/>
                  <a:pt x="14931341" y="2184140"/>
                </a:cubicBezTo>
                <a:cubicBezTo>
                  <a:pt x="14967195" y="2354498"/>
                  <a:pt x="14921644" y="2447187"/>
                  <a:pt x="14931341" y="2646660"/>
                </a:cubicBezTo>
                <a:cubicBezTo>
                  <a:pt x="14916342" y="2827774"/>
                  <a:pt x="14863132" y="3084965"/>
                  <a:pt x="14931341" y="3211962"/>
                </a:cubicBezTo>
                <a:cubicBezTo>
                  <a:pt x="14987749" y="3555374"/>
                  <a:pt x="14675847" y="4003825"/>
                  <a:pt x="14288933" y="3854370"/>
                </a:cubicBezTo>
                <a:cubicBezTo>
                  <a:pt x="14243477" y="3862694"/>
                  <a:pt x="14194356" y="3850281"/>
                  <a:pt x="14105002" y="3854370"/>
                </a:cubicBezTo>
                <a:cubicBezTo>
                  <a:pt x="14053230" y="3882522"/>
                  <a:pt x="13784035" y="3833686"/>
                  <a:pt x="13648140" y="3854370"/>
                </a:cubicBezTo>
                <a:cubicBezTo>
                  <a:pt x="13514863" y="3854708"/>
                  <a:pt x="13483498" y="3844458"/>
                  <a:pt x="13327743" y="3854370"/>
                </a:cubicBezTo>
                <a:cubicBezTo>
                  <a:pt x="13173030" y="3854567"/>
                  <a:pt x="12904048" y="3736189"/>
                  <a:pt x="12461485" y="3854370"/>
                </a:cubicBezTo>
                <a:cubicBezTo>
                  <a:pt x="12029946" y="3946782"/>
                  <a:pt x="12216749" y="3843747"/>
                  <a:pt x="12141089" y="3854370"/>
                </a:cubicBezTo>
                <a:cubicBezTo>
                  <a:pt x="12068850" y="3863768"/>
                  <a:pt x="12001947" y="3856494"/>
                  <a:pt x="11957157" y="3854370"/>
                </a:cubicBezTo>
                <a:cubicBezTo>
                  <a:pt x="11951098" y="3890872"/>
                  <a:pt x="11415486" y="3783833"/>
                  <a:pt x="11227365" y="3854370"/>
                </a:cubicBezTo>
                <a:cubicBezTo>
                  <a:pt x="11099151" y="3922309"/>
                  <a:pt x="10735363" y="3816700"/>
                  <a:pt x="10497572" y="3854370"/>
                </a:cubicBezTo>
                <a:cubicBezTo>
                  <a:pt x="10209784" y="3925067"/>
                  <a:pt x="10101733" y="3838002"/>
                  <a:pt x="9767780" y="3854370"/>
                </a:cubicBezTo>
                <a:cubicBezTo>
                  <a:pt x="9454300" y="3877957"/>
                  <a:pt x="9399843" y="3788923"/>
                  <a:pt x="9174453" y="3854370"/>
                </a:cubicBezTo>
                <a:cubicBezTo>
                  <a:pt x="8978907" y="3910934"/>
                  <a:pt x="8786302" y="3876981"/>
                  <a:pt x="8581126" y="3854370"/>
                </a:cubicBezTo>
                <a:cubicBezTo>
                  <a:pt x="8388212" y="3884569"/>
                  <a:pt x="8061183" y="3728485"/>
                  <a:pt x="7851333" y="3854370"/>
                </a:cubicBezTo>
                <a:cubicBezTo>
                  <a:pt x="7633546" y="3928134"/>
                  <a:pt x="7523792" y="3824567"/>
                  <a:pt x="7258006" y="3854370"/>
                </a:cubicBezTo>
                <a:cubicBezTo>
                  <a:pt x="6983895" y="3811946"/>
                  <a:pt x="6629971" y="3824896"/>
                  <a:pt x="6391748" y="3854370"/>
                </a:cubicBezTo>
                <a:cubicBezTo>
                  <a:pt x="6155406" y="3883420"/>
                  <a:pt x="6045526" y="3861013"/>
                  <a:pt x="5661956" y="3854370"/>
                </a:cubicBezTo>
                <a:cubicBezTo>
                  <a:pt x="5289733" y="3899228"/>
                  <a:pt x="5102178" y="3790554"/>
                  <a:pt x="4932163" y="3854370"/>
                </a:cubicBezTo>
                <a:cubicBezTo>
                  <a:pt x="4713108" y="3928401"/>
                  <a:pt x="4585760" y="3811297"/>
                  <a:pt x="4338836" y="3854370"/>
                </a:cubicBezTo>
                <a:cubicBezTo>
                  <a:pt x="4118055" y="3865497"/>
                  <a:pt x="4081348" y="3807883"/>
                  <a:pt x="3881974" y="3854370"/>
                </a:cubicBezTo>
                <a:cubicBezTo>
                  <a:pt x="3653031" y="3898043"/>
                  <a:pt x="3581345" y="3795768"/>
                  <a:pt x="3288647" y="3854370"/>
                </a:cubicBezTo>
                <a:cubicBezTo>
                  <a:pt x="2999329" y="3946098"/>
                  <a:pt x="3090416" y="3825932"/>
                  <a:pt x="2968251" y="3854370"/>
                </a:cubicBezTo>
                <a:cubicBezTo>
                  <a:pt x="2836218" y="3941750"/>
                  <a:pt x="2282583" y="3792834"/>
                  <a:pt x="2101993" y="3854370"/>
                </a:cubicBezTo>
                <a:cubicBezTo>
                  <a:pt x="1913978" y="3931320"/>
                  <a:pt x="1569323" y="3850974"/>
                  <a:pt x="1235735" y="3854370"/>
                </a:cubicBezTo>
                <a:cubicBezTo>
                  <a:pt x="888822" y="3864060"/>
                  <a:pt x="808463" y="3823571"/>
                  <a:pt x="642408" y="3854370"/>
                </a:cubicBezTo>
                <a:cubicBezTo>
                  <a:pt x="358344" y="3925177"/>
                  <a:pt x="15301" y="3589323"/>
                  <a:pt x="0" y="3211962"/>
                </a:cubicBezTo>
                <a:cubicBezTo>
                  <a:pt x="-62127" y="3056611"/>
                  <a:pt x="57778" y="2933638"/>
                  <a:pt x="0" y="2698051"/>
                </a:cubicBezTo>
                <a:cubicBezTo>
                  <a:pt x="-45846" y="2464977"/>
                  <a:pt x="9474" y="2341144"/>
                  <a:pt x="0" y="2132749"/>
                </a:cubicBezTo>
                <a:cubicBezTo>
                  <a:pt x="-62248" y="1898870"/>
                  <a:pt x="66917" y="1710162"/>
                  <a:pt x="0" y="1593143"/>
                </a:cubicBezTo>
                <a:cubicBezTo>
                  <a:pt x="-56064" y="1455141"/>
                  <a:pt x="-717" y="1357371"/>
                  <a:pt x="0" y="1156319"/>
                </a:cubicBezTo>
                <a:cubicBezTo>
                  <a:pt x="-37684" y="924910"/>
                  <a:pt x="26566" y="857346"/>
                  <a:pt x="0" y="642408"/>
                </a:cubicBezTo>
                <a:close/>
              </a:path>
              <a:path w="14931341" h="3854370" fill="none" stroke="0" extrusionOk="0">
                <a:moveTo>
                  <a:pt x="0" y="642408"/>
                </a:moveTo>
                <a:cubicBezTo>
                  <a:pt x="-5559" y="303725"/>
                  <a:pt x="264939" y="19479"/>
                  <a:pt x="642408" y="0"/>
                </a:cubicBezTo>
                <a:cubicBezTo>
                  <a:pt x="822325" y="-9435"/>
                  <a:pt x="1092006" y="-13078"/>
                  <a:pt x="1508666" y="0"/>
                </a:cubicBezTo>
                <a:cubicBezTo>
                  <a:pt x="1951074" y="-19407"/>
                  <a:pt x="1716297" y="11349"/>
                  <a:pt x="1829062" y="0"/>
                </a:cubicBezTo>
                <a:cubicBezTo>
                  <a:pt x="1960482" y="-112640"/>
                  <a:pt x="2348502" y="16439"/>
                  <a:pt x="2695320" y="0"/>
                </a:cubicBezTo>
                <a:cubicBezTo>
                  <a:pt x="3056170" y="-3767"/>
                  <a:pt x="3149508" y="68342"/>
                  <a:pt x="3288647" y="0"/>
                </a:cubicBezTo>
                <a:cubicBezTo>
                  <a:pt x="3411013" y="-5099"/>
                  <a:pt x="3845142" y="64753"/>
                  <a:pt x="4018440" y="0"/>
                </a:cubicBezTo>
                <a:cubicBezTo>
                  <a:pt x="4185012" y="-40698"/>
                  <a:pt x="4584717" y="-14863"/>
                  <a:pt x="4884697" y="0"/>
                </a:cubicBezTo>
                <a:cubicBezTo>
                  <a:pt x="5207805" y="-43933"/>
                  <a:pt x="5271222" y="10327"/>
                  <a:pt x="5478024" y="0"/>
                </a:cubicBezTo>
                <a:cubicBezTo>
                  <a:pt x="5675417" y="-9558"/>
                  <a:pt x="5925016" y="47568"/>
                  <a:pt x="6207817" y="0"/>
                </a:cubicBezTo>
                <a:cubicBezTo>
                  <a:pt x="6486512" y="-33190"/>
                  <a:pt x="6554628" y="56303"/>
                  <a:pt x="6664679" y="0"/>
                </a:cubicBezTo>
                <a:cubicBezTo>
                  <a:pt x="6772555" y="-52959"/>
                  <a:pt x="6784529" y="15266"/>
                  <a:pt x="6848610" y="0"/>
                </a:cubicBezTo>
                <a:cubicBezTo>
                  <a:pt x="6881302" y="22994"/>
                  <a:pt x="7214003" y="112842"/>
                  <a:pt x="7441937" y="0"/>
                </a:cubicBezTo>
                <a:cubicBezTo>
                  <a:pt x="7669040" y="-53136"/>
                  <a:pt x="7648569" y="38570"/>
                  <a:pt x="7762334" y="0"/>
                </a:cubicBezTo>
                <a:cubicBezTo>
                  <a:pt x="7870282" y="-44001"/>
                  <a:pt x="8325675" y="14523"/>
                  <a:pt x="8492127" y="0"/>
                </a:cubicBezTo>
                <a:cubicBezTo>
                  <a:pt x="8639882" y="-12962"/>
                  <a:pt x="9169389" y="105328"/>
                  <a:pt x="9358384" y="0"/>
                </a:cubicBezTo>
                <a:cubicBezTo>
                  <a:pt x="9554566" y="-59056"/>
                  <a:pt x="9562560" y="13661"/>
                  <a:pt x="9678781" y="0"/>
                </a:cubicBezTo>
                <a:cubicBezTo>
                  <a:pt x="9790977" y="-2973"/>
                  <a:pt x="10251315" y="33813"/>
                  <a:pt x="10545039" y="0"/>
                </a:cubicBezTo>
                <a:cubicBezTo>
                  <a:pt x="10860110" y="-36146"/>
                  <a:pt x="10877976" y="11687"/>
                  <a:pt x="11001900" y="0"/>
                </a:cubicBezTo>
                <a:cubicBezTo>
                  <a:pt x="11127776" y="-51429"/>
                  <a:pt x="11618000" y="124966"/>
                  <a:pt x="11868158" y="0"/>
                </a:cubicBezTo>
                <a:cubicBezTo>
                  <a:pt x="12150400" y="-92773"/>
                  <a:pt x="12126240" y="41434"/>
                  <a:pt x="12188555" y="0"/>
                </a:cubicBezTo>
                <a:cubicBezTo>
                  <a:pt x="12263110" y="-15273"/>
                  <a:pt x="12712509" y="27253"/>
                  <a:pt x="12918347" y="0"/>
                </a:cubicBezTo>
                <a:cubicBezTo>
                  <a:pt x="13105420" y="-45141"/>
                  <a:pt x="13103871" y="31732"/>
                  <a:pt x="13238744" y="0"/>
                </a:cubicBezTo>
                <a:cubicBezTo>
                  <a:pt x="13372906" y="-39987"/>
                  <a:pt x="13376396" y="9484"/>
                  <a:pt x="13422675" y="0"/>
                </a:cubicBezTo>
                <a:cubicBezTo>
                  <a:pt x="13468595" y="-8003"/>
                  <a:pt x="13536285" y="8517"/>
                  <a:pt x="13606607" y="0"/>
                </a:cubicBezTo>
                <a:cubicBezTo>
                  <a:pt x="13681989" y="-2226"/>
                  <a:pt x="14109051" y="11260"/>
                  <a:pt x="14288933" y="0"/>
                </a:cubicBezTo>
                <a:cubicBezTo>
                  <a:pt x="14622840" y="-61327"/>
                  <a:pt x="14845235" y="284431"/>
                  <a:pt x="14931341" y="642408"/>
                </a:cubicBezTo>
                <a:cubicBezTo>
                  <a:pt x="14931431" y="845037"/>
                  <a:pt x="14887092" y="969727"/>
                  <a:pt x="14931341" y="1104928"/>
                </a:cubicBezTo>
                <a:cubicBezTo>
                  <a:pt x="14972488" y="1271290"/>
                  <a:pt x="14866090" y="1486592"/>
                  <a:pt x="14931341" y="1644534"/>
                </a:cubicBezTo>
                <a:cubicBezTo>
                  <a:pt x="14980037" y="1840856"/>
                  <a:pt x="14919927" y="1948762"/>
                  <a:pt x="14931341" y="2081358"/>
                </a:cubicBezTo>
                <a:cubicBezTo>
                  <a:pt x="14964351" y="2244467"/>
                  <a:pt x="14940366" y="2509392"/>
                  <a:pt x="14931341" y="2646660"/>
                </a:cubicBezTo>
                <a:cubicBezTo>
                  <a:pt x="14927846" y="2771727"/>
                  <a:pt x="14890428" y="2944409"/>
                  <a:pt x="14931341" y="3211962"/>
                </a:cubicBezTo>
                <a:cubicBezTo>
                  <a:pt x="14962666" y="3478052"/>
                  <a:pt x="14655647" y="3959644"/>
                  <a:pt x="14288933" y="3854370"/>
                </a:cubicBezTo>
                <a:cubicBezTo>
                  <a:pt x="14042784" y="3887132"/>
                  <a:pt x="13586758" y="3772654"/>
                  <a:pt x="13422675" y="3854370"/>
                </a:cubicBezTo>
                <a:cubicBezTo>
                  <a:pt x="13227941" y="3895611"/>
                  <a:pt x="13217449" y="3845469"/>
                  <a:pt x="13102279" y="3854370"/>
                </a:cubicBezTo>
                <a:cubicBezTo>
                  <a:pt x="12997278" y="3875656"/>
                  <a:pt x="12799776" y="3817937"/>
                  <a:pt x="12508951" y="3854370"/>
                </a:cubicBezTo>
                <a:cubicBezTo>
                  <a:pt x="12223428" y="3942535"/>
                  <a:pt x="11915085" y="3815012"/>
                  <a:pt x="11642694" y="3854370"/>
                </a:cubicBezTo>
                <a:cubicBezTo>
                  <a:pt x="11289794" y="3933510"/>
                  <a:pt x="11211763" y="3835156"/>
                  <a:pt x="11049367" y="3854370"/>
                </a:cubicBezTo>
                <a:cubicBezTo>
                  <a:pt x="10892175" y="3922665"/>
                  <a:pt x="10563312" y="3798103"/>
                  <a:pt x="10183109" y="3854370"/>
                </a:cubicBezTo>
                <a:cubicBezTo>
                  <a:pt x="9787388" y="3948644"/>
                  <a:pt x="9812973" y="3834910"/>
                  <a:pt x="9589782" y="3854370"/>
                </a:cubicBezTo>
                <a:cubicBezTo>
                  <a:pt x="9386396" y="3840872"/>
                  <a:pt x="9147024" y="3816884"/>
                  <a:pt x="8859989" y="3854370"/>
                </a:cubicBezTo>
                <a:cubicBezTo>
                  <a:pt x="8609116" y="3874667"/>
                  <a:pt x="8351286" y="3792267"/>
                  <a:pt x="7993732" y="3854370"/>
                </a:cubicBezTo>
                <a:cubicBezTo>
                  <a:pt x="7620798" y="3940972"/>
                  <a:pt x="7731843" y="3847732"/>
                  <a:pt x="7673335" y="3854370"/>
                </a:cubicBezTo>
                <a:cubicBezTo>
                  <a:pt x="7629827" y="3797404"/>
                  <a:pt x="7313193" y="3792614"/>
                  <a:pt x="6807077" y="3854370"/>
                </a:cubicBezTo>
                <a:cubicBezTo>
                  <a:pt x="6402116" y="3954122"/>
                  <a:pt x="6690524" y="3830439"/>
                  <a:pt x="6623146" y="3854370"/>
                </a:cubicBezTo>
                <a:cubicBezTo>
                  <a:pt x="6607223" y="3884586"/>
                  <a:pt x="6031619" y="3860167"/>
                  <a:pt x="5756888" y="3854370"/>
                </a:cubicBezTo>
                <a:cubicBezTo>
                  <a:pt x="5473453" y="3903025"/>
                  <a:pt x="5513934" y="3824217"/>
                  <a:pt x="5436492" y="3854370"/>
                </a:cubicBezTo>
                <a:cubicBezTo>
                  <a:pt x="5356537" y="3873577"/>
                  <a:pt x="5107538" y="3899490"/>
                  <a:pt x="4843164" y="3854370"/>
                </a:cubicBezTo>
                <a:cubicBezTo>
                  <a:pt x="4584819" y="3853002"/>
                  <a:pt x="4537180" y="3847080"/>
                  <a:pt x="4386302" y="3854370"/>
                </a:cubicBezTo>
                <a:cubicBezTo>
                  <a:pt x="4227251" y="3859919"/>
                  <a:pt x="3882841" y="3876867"/>
                  <a:pt x="3520045" y="3854370"/>
                </a:cubicBezTo>
                <a:cubicBezTo>
                  <a:pt x="3223385" y="3895964"/>
                  <a:pt x="3314113" y="3831404"/>
                  <a:pt x="3199648" y="3854370"/>
                </a:cubicBezTo>
                <a:cubicBezTo>
                  <a:pt x="3058204" y="3914078"/>
                  <a:pt x="2723585" y="3813479"/>
                  <a:pt x="2469856" y="3854370"/>
                </a:cubicBezTo>
                <a:cubicBezTo>
                  <a:pt x="2281728" y="3879546"/>
                  <a:pt x="2342750" y="3845070"/>
                  <a:pt x="2285924" y="3854370"/>
                </a:cubicBezTo>
                <a:cubicBezTo>
                  <a:pt x="2239493" y="3898236"/>
                  <a:pt x="1847539" y="3794672"/>
                  <a:pt x="1692597" y="3854370"/>
                </a:cubicBezTo>
                <a:cubicBezTo>
                  <a:pt x="1469325" y="3923307"/>
                  <a:pt x="1304993" y="3843190"/>
                  <a:pt x="1235735" y="3854370"/>
                </a:cubicBezTo>
                <a:cubicBezTo>
                  <a:pt x="1166113" y="3880079"/>
                  <a:pt x="807904" y="3840173"/>
                  <a:pt x="642408" y="3854370"/>
                </a:cubicBezTo>
                <a:cubicBezTo>
                  <a:pt x="286663" y="3833567"/>
                  <a:pt x="83777" y="3679354"/>
                  <a:pt x="0" y="3211962"/>
                </a:cubicBezTo>
                <a:cubicBezTo>
                  <a:pt x="-31442" y="3063234"/>
                  <a:pt x="1939" y="2927638"/>
                  <a:pt x="0" y="2698051"/>
                </a:cubicBezTo>
                <a:cubicBezTo>
                  <a:pt x="-31301" y="2492235"/>
                  <a:pt x="56433" y="2345239"/>
                  <a:pt x="0" y="2184140"/>
                </a:cubicBezTo>
                <a:cubicBezTo>
                  <a:pt x="-57053" y="2004285"/>
                  <a:pt x="54769" y="1868174"/>
                  <a:pt x="0" y="1721621"/>
                </a:cubicBezTo>
                <a:cubicBezTo>
                  <a:pt x="-135" y="1525850"/>
                  <a:pt x="-1208" y="1291314"/>
                  <a:pt x="0" y="1156319"/>
                </a:cubicBezTo>
                <a:cubicBezTo>
                  <a:pt x="-17287" y="1031062"/>
                  <a:pt x="31151" y="787133"/>
                  <a:pt x="0" y="642408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69000"/>
            </a:schemeClr>
          </a:solidFill>
          <a:ln w="47625" cmpd="dbl">
            <a:solidFill>
              <a:schemeClr val="accent1">
                <a:lumMod val="7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3189578">
                  <a:custGeom>
                    <a:avLst/>
                    <a:gdLst>
                      <a:gd name="connsiteX0" fmla="*/ 0 w 14931341"/>
                      <a:gd name="connsiteY0" fmla="*/ 642408 h 3854370"/>
                      <a:gd name="connsiteX1" fmla="*/ 642408 w 14931341"/>
                      <a:gd name="connsiteY1" fmla="*/ 0 h 3854370"/>
                      <a:gd name="connsiteX2" fmla="*/ 1508666 w 14931341"/>
                      <a:gd name="connsiteY2" fmla="*/ 0 h 3854370"/>
                      <a:gd name="connsiteX3" fmla="*/ 1829062 w 14931341"/>
                      <a:gd name="connsiteY3" fmla="*/ 0 h 3854370"/>
                      <a:gd name="connsiteX4" fmla="*/ 2695320 w 14931341"/>
                      <a:gd name="connsiteY4" fmla="*/ 0 h 3854370"/>
                      <a:gd name="connsiteX5" fmla="*/ 3288647 w 14931341"/>
                      <a:gd name="connsiteY5" fmla="*/ 0 h 3854370"/>
                      <a:gd name="connsiteX6" fmla="*/ 4018440 w 14931341"/>
                      <a:gd name="connsiteY6" fmla="*/ 0 h 3854370"/>
                      <a:gd name="connsiteX7" fmla="*/ 4884697 w 14931341"/>
                      <a:gd name="connsiteY7" fmla="*/ 0 h 3854370"/>
                      <a:gd name="connsiteX8" fmla="*/ 5478024 w 14931341"/>
                      <a:gd name="connsiteY8" fmla="*/ 0 h 3854370"/>
                      <a:gd name="connsiteX9" fmla="*/ 6207817 w 14931341"/>
                      <a:gd name="connsiteY9" fmla="*/ 0 h 3854370"/>
                      <a:gd name="connsiteX10" fmla="*/ 6664679 w 14931341"/>
                      <a:gd name="connsiteY10" fmla="*/ 0 h 3854370"/>
                      <a:gd name="connsiteX11" fmla="*/ 6848610 w 14931341"/>
                      <a:gd name="connsiteY11" fmla="*/ 0 h 3854370"/>
                      <a:gd name="connsiteX12" fmla="*/ 7441937 w 14931341"/>
                      <a:gd name="connsiteY12" fmla="*/ 0 h 3854370"/>
                      <a:gd name="connsiteX13" fmla="*/ 7762334 w 14931341"/>
                      <a:gd name="connsiteY13" fmla="*/ 0 h 3854370"/>
                      <a:gd name="connsiteX14" fmla="*/ 8492127 w 14931341"/>
                      <a:gd name="connsiteY14" fmla="*/ 0 h 3854370"/>
                      <a:gd name="connsiteX15" fmla="*/ 9358384 w 14931341"/>
                      <a:gd name="connsiteY15" fmla="*/ 0 h 3854370"/>
                      <a:gd name="connsiteX16" fmla="*/ 9678781 w 14931341"/>
                      <a:gd name="connsiteY16" fmla="*/ 0 h 3854370"/>
                      <a:gd name="connsiteX17" fmla="*/ 10545039 w 14931341"/>
                      <a:gd name="connsiteY17" fmla="*/ 0 h 3854370"/>
                      <a:gd name="connsiteX18" fmla="*/ 11001900 w 14931341"/>
                      <a:gd name="connsiteY18" fmla="*/ 0 h 3854370"/>
                      <a:gd name="connsiteX19" fmla="*/ 11868158 w 14931341"/>
                      <a:gd name="connsiteY19" fmla="*/ 0 h 3854370"/>
                      <a:gd name="connsiteX20" fmla="*/ 12188555 w 14931341"/>
                      <a:gd name="connsiteY20" fmla="*/ 0 h 3854370"/>
                      <a:gd name="connsiteX21" fmla="*/ 12918347 w 14931341"/>
                      <a:gd name="connsiteY21" fmla="*/ 0 h 3854370"/>
                      <a:gd name="connsiteX22" fmla="*/ 13238744 w 14931341"/>
                      <a:gd name="connsiteY22" fmla="*/ 0 h 3854370"/>
                      <a:gd name="connsiteX23" fmla="*/ 13422675 w 14931341"/>
                      <a:gd name="connsiteY23" fmla="*/ 0 h 3854370"/>
                      <a:gd name="connsiteX24" fmla="*/ 13606607 w 14931341"/>
                      <a:gd name="connsiteY24" fmla="*/ 0 h 3854370"/>
                      <a:gd name="connsiteX25" fmla="*/ 14288933 w 14931341"/>
                      <a:gd name="connsiteY25" fmla="*/ 0 h 3854370"/>
                      <a:gd name="connsiteX26" fmla="*/ 14931341 w 14931341"/>
                      <a:gd name="connsiteY26" fmla="*/ 642408 h 3854370"/>
                      <a:gd name="connsiteX27" fmla="*/ 14931341 w 14931341"/>
                      <a:gd name="connsiteY27" fmla="*/ 1104928 h 3854370"/>
                      <a:gd name="connsiteX28" fmla="*/ 14931341 w 14931341"/>
                      <a:gd name="connsiteY28" fmla="*/ 1644534 h 3854370"/>
                      <a:gd name="connsiteX29" fmla="*/ 14931341 w 14931341"/>
                      <a:gd name="connsiteY29" fmla="*/ 2081358 h 3854370"/>
                      <a:gd name="connsiteX30" fmla="*/ 14931341 w 14931341"/>
                      <a:gd name="connsiteY30" fmla="*/ 2646660 h 3854370"/>
                      <a:gd name="connsiteX31" fmla="*/ 14931341 w 14931341"/>
                      <a:gd name="connsiteY31" fmla="*/ 3211962 h 3854370"/>
                      <a:gd name="connsiteX32" fmla="*/ 14288933 w 14931341"/>
                      <a:gd name="connsiteY32" fmla="*/ 3854370 h 3854370"/>
                      <a:gd name="connsiteX33" fmla="*/ 13422675 w 14931341"/>
                      <a:gd name="connsiteY33" fmla="*/ 3854370 h 3854370"/>
                      <a:gd name="connsiteX34" fmla="*/ 13102279 w 14931341"/>
                      <a:gd name="connsiteY34" fmla="*/ 3854370 h 3854370"/>
                      <a:gd name="connsiteX35" fmla="*/ 12508951 w 14931341"/>
                      <a:gd name="connsiteY35" fmla="*/ 3854370 h 3854370"/>
                      <a:gd name="connsiteX36" fmla="*/ 11642694 w 14931341"/>
                      <a:gd name="connsiteY36" fmla="*/ 3854370 h 3854370"/>
                      <a:gd name="connsiteX37" fmla="*/ 11049367 w 14931341"/>
                      <a:gd name="connsiteY37" fmla="*/ 3854370 h 3854370"/>
                      <a:gd name="connsiteX38" fmla="*/ 10183109 w 14931341"/>
                      <a:gd name="connsiteY38" fmla="*/ 3854370 h 3854370"/>
                      <a:gd name="connsiteX39" fmla="*/ 9589782 w 14931341"/>
                      <a:gd name="connsiteY39" fmla="*/ 3854370 h 3854370"/>
                      <a:gd name="connsiteX40" fmla="*/ 8859989 w 14931341"/>
                      <a:gd name="connsiteY40" fmla="*/ 3854370 h 3854370"/>
                      <a:gd name="connsiteX41" fmla="*/ 7993732 w 14931341"/>
                      <a:gd name="connsiteY41" fmla="*/ 3854370 h 3854370"/>
                      <a:gd name="connsiteX42" fmla="*/ 7673335 w 14931341"/>
                      <a:gd name="connsiteY42" fmla="*/ 3854370 h 3854370"/>
                      <a:gd name="connsiteX43" fmla="*/ 6807077 w 14931341"/>
                      <a:gd name="connsiteY43" fmla="*/ 3854370 h 3854370"/>
                      <a:gd name="connsiteX44" fmla="*/ 6623146 w 14931341"/>
                      <a:gd name="connsiteY44" fmla="*/ 3854370 h 3854370"/>
                      <a:gd name="connsiteX45" fmla="*/ 5756888 w 14931341"/>
                      <a:gd name="connsiteY45" fmla="*/ 3854370 h 3854370"/>
                      <a:gd name="connsiteX46" fmla="*/ 5436492 w 14931341"/>
                      <a:gd name="connsiteY46" fmla="*/ 3854370 h 3854370"/>
                      <a:gd name="connsiteX47" fmla="*/ 4843164 w 14931341"/>
                      <a:gd name="connsiteY47" fmla="*/ 3854370 h 3854370"/>
                      <a:gd name="connsiteX48" fmla="*/ 4386302 w 14931341"/>
                      <a:gd name="connsiteY48" fmla="*/ 3854370 h 3854370"/>
                      <a:gd name="connsiteX49" fmla="*/ 3520045 w 14931341"/>
                      <a:gd name="connsiteY49" fmla="*/ 3854370 h 3854370"/>
                      <a:gd name="connsiteX50" fmla="*/ 3199648 w 14931341"/>
                      <a:gd name="connsiteY50" fmla="*/ 3854370 h 3854370"/>
                      <a:gd name="connsiteX51" fmla="*/ 2469856 w 14931341"/>
                      <a:gd name="connsiteY51" fmla="*/ 3854370 h 3854370"/>
                      <a:gd name="connsiteX52" fmla="*/ 2285924 w 14931341"/>
                      <a:gd name="connsiteY52" fmla="*/ 3854370 h 3854370"/>
                      <a:gd name="connsiteX53" fmla="*/ 1692597 w 14931341"/>
                      <a:gd name="connsiteY53" fmla="*/ 3854370 h 3854370"/>
                      <a:gd name="connsiteX54" fmla="*/ 1235735 w 14931341"/>
                      <a:gd name="connsiteY54" fmla="*/ 3854370 h 3854370"/>
                      <a:gd name="connsiteX55" fmla="*/ 642408 w 14931341"/>
                      <a:gd name="connsiteY55" fmla="*/ 3854370 h 3854370"/>
                      <a:gd name="connsiteX56" fmla="*/ 0 w 14931341"/>
                      <a:gd name="connsiteY56" fmla="*/ 3211962 h 3854370"/>
                      <a:gd name="connsiteX57" fmla="*/ 0 w 14931341"/>
                      <a:gd name="connsiteY57" fmla="*/ 2698051 h 3854370"/>
                      <a:gd name="connsiteX58" fmla="*/ 0 w 14931341"/>
                      <a:gd name="connsiteY58" fmla="*/ 2184140 h 3854370"/>
                      <a:gd name="connsiteX59" fmla="*/ 0 w 14931341"/>
                      <a:gd name="connsiteY59" fmla="*/ 1721621 h 3854370"/>
                      <a:gd name="connsiteX60" fmla="*/ 0 w 14931341"/>
                      <a:gd name="connsiteY60" fmla="*/ 1156319 h 3854370"/>
                      <a:gd name="connsiteX61" fmla="*/ 0 w 14931341"/>
                      <a:gd name="connsiteY61" fmla="*/ 642408 h 3854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</a:cxnLst>
                    <a:rect l="l" t="t" r="r" b="b"/>
                    <a:pathLst>
                      <a:path w="14931341" h="3854370" fill="none" extrusionOk="0">
                        <a:moveTo>
                          <a:pt x="0" y="642408"/>
                        </a:moveTo>
                        <a:cubicBezTo>
                          <a:pt x="-102778" y="278529"/>
                          <a:pt x="256189" y="17602"/>
                          <a:pt x="642408" y="0"/>
                        </a:cubicBezTo>
                        <a:cubicBezTo>
                          <a:pt x="852703" y="-6399"/>
                          <a:pt x="1078005" y="16118"/>
                          <a:pt x="1508666" y="0"/>
                        </a:cubicBezTo>
                        <a:cubicBezTo>
                          <a:pt x="1939327" y="-16118"/>
                          <a:pt x="1723018" y="14143"/>
                          <a:pt x="1829062" y="0"/>
                        </a:cubicBezTo>
                        <a:cubicBezTo>
                          <a:pt x="1935106" y="-14143"/>
                          <a:pt x="2345503" y="287"/>
                          <a:pt x="2695320" y="0"/>
                        </a:cubicBezTo>
                        <a:cubicBezTo>
                          <a:pt x="3045137" y="-287"/>
                          <a:pt x="3145820" y="45426"/>
                          <a:pt x="3288647" y="0"/>
                        </a:cubicBezTo>
                        <a:cubicBezTo>
                          <a:pt x="3431474" y="-45426"/>
                          <a:pt x="3828838" y="52071"/>
                          <a:pt x="4018440" y="0"/>
                        </a:cubicBezTo>
                        <a:cubicBezTo>
                          <a:pt x="4208042" y="-52071"/>
                          <a:pt x="4566921" y="31291"/>
                          <a:pt x="4884697" y="0"/>
                        </a:cubicBezTo>
                        <a:cubicBezTo>
                          <a:pt x="5202473" y="-31291"/>
                          <a:pt x="5269254" y="6447"/>
                          <a:pt x="5478024" y="0"/>
                        </a:cubicBezTo>
                        <a:cubicBezTo>
                          <a:pt x="5686794" y="-6447"/>
                          <a:pt x="5938429" y="36337"/>
                          <a:pt x="6207817" y="0"/>
                        </a:cubicBezTo>
                        <a:cubicBezTo>
                          <a:pt x="6477205" y="-36337"/>
                          <a:pt x="6552461" y="54611"/>
                          <a:pt x="6664679" y="0"/>
                        </a:cubicBezTo>
                        <a:cubicBezTo>
                          <a:pt x="6776897" y="-54611"/>
                          <a:pt x="6777413" y="6173"/>
                          <a:pt x="6848610" y="0"/>
                        </a:cubicBezTo>
                        <a:cubicBezTo>
                          <a:pt x="6919807" y="-6173"/>
                          <a:pt x="7224679" y="60577"/>
                          <a:pt x="7441937" y="0"/>
                        </a:cubicBezTo>
                        <a:cubicBezTo>
                          <a:pt x="7659195" y="-60577"/>
                          <a:pt x="7644665" y="29543"/>
                          <a:pt x="7762334" y="0"/>
                        </a:cubicBezTo>
                        <a:cubicBezTo>
                          <a:pt x="7880003" y="-29543"/>
                          <a:pt x="8338151" y="18667"/>
                          <a:pt x="8492127" y="0"/>
                        </a:cubicBezTo>
                        <a:cubicBezTo>
                          <a:pt x="8646103" y="-18667"/>
                          <a:pt x="9152530" y="83797"/>
                          <a:pt x="9358384" y="0"/>
                        </a:cubicBezTo>
                        <a:cubicBezTo>
                          <a:pt x="9564238" y="-83797"/>
                          <a:pt x="9560527" y="9273"/>
                          <a:pt x="9678781" y="0"/>
                        </a:cubicBezTo>
                        <a:cubicBezTo>
                          <a:pt x="9797035" y="-9273"/>
                          <a:pt x="10244544" y="36733"/>
                          <a:pt x="10545039" y="0"/>
                        </a:cubicBezTo>
                        <a:cubicBezTo>
                          <a:pt x="10845534" y="-36733"/>
                          <a:pt x="10875596" y="14652"/>
                          <a:pt x="11001900" y="0"/>
                        </a:cubicBezTo>
                        <a:cubicBezTo>
                          <a:pt x="11128204" y="-14652"/>
                          <a:pt x="11585577" y="89061"/>
                          <a:pt x="11868158" y="0"/>
                        </a:cubicBezTo>
                        <a:cubicBezTo>
                          <a:pt x="12150739" y="-89061"/>
                          <a:pt x="12118722" y="25009"/>
                          <a:pt x="12188555" y="0"/>
                        </a:cubicBezTo>
                        <a:cubicBezTo>
                          <a:pt x="12258388" y="-25009"/>
                          <a:pt x="12717869" y="34116"/>
                          <a:pt x="12918347" y="0"/>
                        </a:cubicBezTo>
                        <a:cubicBezTo>
                          <a:pt x="13118825" y="-34116"/>
                          <a:pt x="13107479" y="33478"/>
                          <a:pt x="13238744" y="0"/>
                        </a:cubicBezTo>
                        <a:cubicBezTo>
                          <a:pt x="13370009" y="-33478"/>
                          <a:pt x="13385469" y="8271"/>
                          <a:pt x="13422675" y="0"/>
                        </a:cubicBezTo>
                        <a:cubicBezTo>
                          <a:pt x="13459881" y="-8271"/>
                          <a:pt x="13530164" y="6841"/>
                          <a:pt x="13606607" y="0"/>
                        </a:cubicBezTo>
                        <a:cubicBezTo>
                          <a:pt x="13683050" y="-6841"/>
                          <a:pt x="14125129" y="30499"/>
                          <a:pt x="14288933" y="0"/>
                        </a:cubicBezTo>
                        <a:cubicBezTo>
                          <a:pt x="14664973" y="-83178"/>
                          <a:pt x="14930538" y="302115"/>
                          <a:pt x="14931341" y="642408"/>
                        </a:cubicBezTo>
                        <a:cubicBezTo>
                          <a:pt x="14955724" y="812434"/>
                          <a:pt x="14901427" y="964599"/>
                          <a:pt x="14931341" y="1104928"/>
                        </a:cubicBezTo>
                        <a:cubicBezTo>
                          <a:pt x="14961255" y="1245257"/>
                          <a:pt x="14870426" y="1475077"/>
                          <a:pt x="14931341" y="1644534"/>
                        </a:cubicBezTo>
                        <a:cubicBezTo>
                          <a:pt x="14992256" y="1813991"/>
                          <a:pt x="14898114" y="1921503"/>
                          <a:pt x="14931341" y="2081358"/>
                        </a:cubicBezTo>
                        <a:cubicBezTo>
                          <a:pt x="14964568" y="2241213"/>
                          <a:pt x="14929708" y="2524652"/>
                          <a:pt x="14931341" y="2646660"/>
                        </a:cubicBezTo>
                        <a:cubicBezTo>
                          <a:pt x="14932974" y="2768668"/>
                          <a:pt x="14891401" y="2957351"/>
                          <a:pt x="14931341" y="3211962"/>
                        </a:cubicBezTo>
                        <a:cubicBezTo>
                          <a:pt x="14922603" y="3577406"/>
                          <a:pt x="14664583" y="3937769"/>
                          <a:pt x="14288933" y="3854370"/>
                        </a:cubicBezTo>
                        <a:cubicBezTo>
                          <a:pt x="14023422" y="3898133"/>
                          <a:pt x="13613417" y="3792065"/>
                          <a:pt x="13422675" y="3854370"/>
                        </a:cubicBezTo>
                        <a:cubicBezTo>
                          <a:pt x="13231933" y="3916675"/>
                          <a:pt x="13211937" y="3847460"/>
                          <a:pt x="13102279" y="3854370"/>
                        </a:cubicBezTo>
                        <a:cubicBezTo>
                          <a:pt x="12992621" y="3861280"/>
                          <a:pt x="12747231" y="3809445"/>
                          <a:pt x="12508951" y="3854370"/>
                        </a:cubicBezTo>
                        <a:cubicBezTo>
                          <a:pt x="12270671" y="3899295"/>
                          <a:pt x="11994839" y="3800053"/>
                          <a:pt x="11642694" y="3854370"/>
                        </a:cubicBezTo>
                        <a:cubicBezTo>
                          <a:pt x="11290549" y="3908687"/>
                          <a:pt x="11198374" y="3794765"/>
                          <a:pt x="11049367" y="3854370"/>
                        </a:cubicBezTo>
                        <a:cubicBezTo>
                          <a:pt x="10900360" y="3913975"/>
                          <a:pt x="10562755" y="3781528"/>
                          <a:pt x="10183109" y="3854370"/>
                        </a:cubicBezTo>
                        <a:cubicBezTo>
                          <a:pt x="9803463" y="3927212"/>
                          <a:pt x="9807607" y="3815884"/>
                          <a:pt x="9589782" y="3854370"/>
                        </a:cubicBezTo>
                        <a:cubicBezTo>
                          <a:pt x="9371957" y="3892856"/>
                          <a:pt x="9113725" y="3820292"/>
                          <a:pt x="8859989" y="3854370"/>
                        </a:cubicBezTo>
                        <a:cubicBezTo>
                          <a:pt x="8606253" y="3888448"/>
                          <a:pt x="8372400" y="3766161"/>
                          <a:pt x="7993732" y="3854370"/>
                        </a:cubicBezTo>
                        <a:cubicBezTo>
                          <a:pt x="7615064" y="3942579"/>
                          <a:pt x="7750562" y="3839206"/>
                          <a:pt x="7673335" y="3854370"/>
                        </a:cubicBezTo>
                        <a:cubicBezTo>
                          <a:pt x="7596108" y="3869534"/>
                          <a:pt x="7221857" y="3766006"/>
                          <a:pt x="6807077" y="3854370"/>
                        </a:cubicBezTo>
                        <a:cubicBezTo>
                          <a:pt x="6392297" y="3942734"/>
                          <a:pt x="6701558" y="3844026"/>
                          <a:pt x="6623146" y="3854370"/>
                        </a:cubicBezTo>
                        <a:cubicBezTo>
                          <a:pt x="6544734" y="3864714"/>
                          <a:pt x="6048572" y="3807484"/>
                          <a:pt x="5756888" y="3854370"/>
                        </a:cubicBezTo>
                        <a:cubicBezTo>
                          <a:pt x="5465204" y="3901256"/>
                          <a:pt x="5512578" y="3844108"/>
                          <a:pt x="5436492" y="3854370"/>
                        </a:cubicBezTo>
                        <a:cubicBezTo>
                          <a:pt x="5360406" y="3864632"/>
                          <a:pt x="5103399" y="3849969"/>
                          <a:pt x="4843164" y="3854370"/>
                        </a:cubicBezTo>
                        <a:cubicBezTo>
                          <a:pt x="4582929" y="3858771"/>
                          <a:pt x="4535576" y="3848868"/>
                          <a:pt x="4386302" y="3854370"/>
                        </a:cubicBezTo>
                        <a:cubicBezTo>
                          <a:pt x="4237028" y="3859872"/>
                          <a:pt x="3823280" y="3812795"/>
                          <a:pt x="3520045" y="3854370"/>
                        </a:cubicBezTo>
                        <a:cubicBezTo>
                          <a:pt x="3216810" y="3895945"/>
                          <a:pt x="3316233" y="3829242"/>
                          <a:pt x="3199648" y="3854370"/>
                        </a:cubicBezTo>
                        <a:cubicBezTo>
                          <a:pt x="3083063" y="3879498"/>
                          <a:pt x="2666893" y="3817996"/>
                          <a:pt x="2469856" y="3854370"/>
                        </a:cubicBezTo>
                        <a:cubicBezTo>
                          <a:pt x="2272819" y="3890744"/>
                          <a:pt x="2342530" y="3836577"/>
                          <a:pt x="2285924" y="3854370"/>
                        </a:cubicBezTo>
                        <a:cubicBezTo>
                          <a:pt x="2229318" y="3872163"/>
                          <a:pt x="1892307" y="3798630"/>
                          <a:pt x="1692597" y="3854370"/>
                        </a:cubicBezTo>
                        <a:cubicBezTo>
                          <a:pt x="1492887" y="3910110"/>
                          <a:pt x="1332453" y="3846131"/>
                          <a:pt x="1235735" y="3854370"/>
                        </a:cubicBezTo>
                        <a:cubicBezTo>
                          <a:pt x="1139017" y="3862609"/>
                          <a:pt x="799549" y="3848397"/>
                          <a:pt x="642408" y="3854370"/>
                        </a:cubicBezTo>
                        <a:cubicBezTo>
                          <a:pt x="370078" y="3837745"/>
                          <a:pt x="42928" y="3610008"/>
                          <a:pt x="0" y="3211962"/>
                        </a:cubicBezTo>
                        <a:cubicBezTo>
                          <a:pt x="-34030" y="3055304"/>
                          <a:pt x="35784" y="2910606"/>
                          <a:pt x="0" y="2698051"/>
                        </a:cubicBezTo>
                        <a:cubicBezTo>
                          <a:pt x="-35784" y="2485496"/>
                          <a:pt x="48543" y="2363146"/>
                          <a:pt x="0" y="2184140"/>
                        </a:cubicBezTo>
                        <a:cubicBezTo>
                          <a:pt x="-48543" y="2005134"/>
                          <a:pt x="30075" y="1885693"/>
                          <a:pt x="0" y="1721621"/>
                        </a:cubicBezTo>
                        <a:cubicBezTo>
                          <a:pt x="-30075" y="1557549"/>
                          <a:pt x="27129" y="1306212"/>
                          <a:pt x="0" y="1156319"/>
                        </a:cubicBezTo>
                        <a:cubicBezTo>
                          <a:pt x="-27129" y="1006426"/>
                          <a:pt x="19671" y="786836"/>
                          <a:pt x="0" y="642408"/>
                        </a:cubicBezTo>
                        <a:close/>
                      </a:path>
                      <a:path w="14931341" h="3854370" stroke="0" extrusionOk="0">
                        <a:moveTo>
                          <a:pt x="0" y="642408"/>
                        </a:moveTo>
                        <a:cubicBezTo>
                          <a:pt x="88490" y="310549"/>
                          <a:pt x="370237" y="17728"/>
                          <a:pt x="642408" y="0"/>
                        </a:cubicBezTo>
                        <a:cubicBezTo>
                          <a:pt x="715033" y="-21453"/>
                          <a:pt x="839732" y="23915"/>
                          <a:pt x="962805" y="0"/>
                        </a:cubicBezTo>
                        <a:cubicBezTo>
                          <a:pt x="1085878" y="-23915"/>
                          <a:pt x="1092856" y="10998"/>
                          <a:pt x="1146736" y="0"/>
                        </a:cubicBezTo>
                        <a:cubicBezTo>
                          <a:pt x="1200616" y="-10998"/>
                          <a:pt x="1538849" y="8364"/>
                          <a:pt x="1740063" y="0"/>
                        </a:cubicBezTo>
                        <a:cubicBezTo>
                          <a:pt x="1941277" y="-8364"/>
                          <a:pt x="2191448" y="59978"/>
                          <a:pt x="2606321" y="0"/>
                        </a:cubicBezTo>
                        <a:cubicBezTo>
                          <a:pt x="3021194" y="-59978"/>
                          <a:pt x="3254415" y="96535"/>
                          <a:pt x="3472579" y="0"/>
                        </a:cubicBezTo>
                        <a:cubicBezTo>
                          <a:pt x="3690743" y="-96535"/>
                          <a:pt x="3906538" y="58266"/>
                          <a:pt x="4338836" y="0"/>
                        </a:cubicBezTo>
                        <a:cubicBezTo>
                          <a:pt x="4771134" y="-58266"/>
                          <a:pt x="4554160" y="8238"/>
                          <a:pt x="4659233" y="0"/>
                        </a:cubicBezTo>
                        <a:cubicBezTo>
                          <a:pt x="4764306" y="-8238"/>
                          <a:pt x="4923792" y="30437"/>
                          <a:pt x="5116095" y="0"/>
                        </a:cubicBezTo>
                        <a:cubicBezTo>
                          <a:pt x="5308398" y="-30437"/>
                          <a:pt x="5545992" y="69354"/>
                          <a:pt x="5709422" y="0"/>
                        </a:cubicBezTo>
                        <a:cubicBezTo>
                          <a:pt x="5872852" y="-69354"/>
                          <a:pt x="5834006" y="15919"/>
                          <a:pt x="5893353" y="0"/>
                        </a:cubicBezTo>
                        <a:cubicBezTo>
                          <a:pt x="5952700" y="-15919"/>
                          <a:pt x="6449504" y="52467"/>
                          <a:pt x="6759611" y="0"/>
                        </a:cubicBezTo>
                        <a:cubicBezTo>
                          <a:pt x="7069718" y="-52467"/>
                          <a:pt x="7009774" y="27430"/>
                          <a:pt x="7216473" y="0"/>
                        </a:cubicBezTo>
                        <a:cubicBezTo>
                          <a:pt x="7423172" y="-27430"/>
                          <a:pt x="7474261" y="30777"/>
                          <a:pt x="7673335" y="0"/>
                        </a:cubicBezTo>
                        <a:cubicBezTo>
                          <a:pt x="7872409" y="-30777"/>
                          <a:pt x="8025345" y="16297"/>
                          <a:pt x="8130197" y="0"/>
                        </a:cubicBezTo>
                        <a:cubicBezTo>
                          <a:pt x="8235049" y="-16297"/>
                          <a:pt x="8733053" y="29853"/>
                          <a:pt x="8996455" y="0"/>
                        </a:cubicBezTo>
                        <a:cubicBezTo>
                          <a:pt x="9259857" y="-29853"/>
                          <a:pt x="9371956" y="66375"/>
                          <a:pt x="9589782" y="0"/>
                        </a:cubicBezTo>
                        <a:cubicBezTo>
                          <a:pt x="9807608" y="-66375"/>
                          <a:pt x="9723361" y="19229"/>
                          <a:pt x="9773713" y="0"/>
                        </a:cubicBezTo>
                        <a:cubicBezTo>
                          <a:pt x="9824065" y="-19229"/>
                          <a:pt x="9936681" y="23536"/>
                          <a:pt x="10094110" y="0"/>
                        </a:cubicBezTo>
                        <a:cubicBezTo>
                          <a:pt x="10251539" y="-23536"/>
                          <a:pt x="10536905" y="48483"/>
                          <a:pt x="10687437" y="0"/>
                        </a:cubicBezTo>
                        <a:cubicBezTo>
                          <a:pt x="10837969" y="-48483"/>
                          <a:pt x="10825005" y="7776"/>
                          <a:pt x="10871368" y="0"/>
                        </a:cubicBezTo>
                        <a:cubicBezTo>
                          <a:pt x="10917731" y="-7776"/>
                          <a:pt x="11078609" y="3584"/>
                          <a:pt x="11191765" y="0"/>
                        </a:cubicBezTo>
                        <a:cubicBezTo>
                          <a:pt x="11304921" y="-3584"/>
                          <a:pt x="11385960" y="36803"/>
                          <a:pt x="11512162" y="0"/>
                        </a:cubicBezTo>
                        <a:cubicBezTo>
                          <a:pt x="11638364" y="-36803"/>
                          <a:pt x="11725510" y="4393"/>
                          <a:pt x="11832558" y="0"/>
                        </a:cubicBezTo>
                        <a:cubicBezTo>
                          <a:pt x="11939606" y="-4393"/>
                          <a:pt x="12073324" y="22208"/>
                          <a:pt x="12152955" y="0"/>
                        </a:cubicBezTo>
                        <a:cubicBezTo>
                          <a:pt x="12232586" y="-22208"/>
                          <a:pt x="12519627" y="45213"/>
                          <a:pt x="12746282" y="0"/>
                        </a:cubicBezTo>
                        <a:cubicBezTo>
                          <a:pt x="12972937" y="-45213"/>
                          <a:pt x="12921041" y="12418"/>
                          <a:pt x="13066679" y="0"/>
                        </a:cubicBezTo>
                        <a:cubicBezTo>
                          <a:pt x="13212317" y="-12418"/>
                          <a:pt x="13355363" y="5500"/>
                          <a:pt x="13523541" y="0"/>
                        </a:cubicBezTo>
                        <a:cubicBezTo>
                          <a:pt x="13691719" y="-5500"/>
                          <a:pt x="13637689" y="5776"/>
                          <a:pt x="13707472" y="0"/>
                        </a:cubicBezTo>
                        <a:cubicBezTo>
                          <a:pt x="13777255" y="-5776"/>
                          <a:pt x="14108287" y="43346"/>
                          <a:pt x="14288933" y="0"/>
                        </a:cubicBezTo>
                        <a:cubicBezTo>
                          <a:pt x="14661203" y="42591"/>
                          <a:pt x="14877243" y="344491"/>
                          <a:pt x="14931341" y="642408"/>
                        </a:cubicBezTo>
                        <a:cubicBezTo>
                          <a:pt x="14965371" y="842304"/>
                          <a:pt x="14916324" y="983863"/>
                          <a:pt x="14931341" y="1130623"/>
                        </a:cubicBezTo>
                        <a:cubicBezTo>
                          <a:pt x="14946358" y="1277384"/>
                          <a:pt x="14875772" y="1472966"/>
                          <a:pt x="14931341" y="1695925"/>
                        </a:cubicBezTo>
                        <a:cubicBezTo>
                          <a:pt x="14986910" y="1918884"/>
                          <a:pt x="14905229" y="2001294"/>
                          <a:pt x="14931341" y="2184140"/>
                        </a:cubicBezTo>
                        <a:cubicBezTo>
                          <a:pt x="14957453" y="2366986"/>
                          <a:pt x="14915830" y="2451887"/>
                          <a:pt x="14931341" y="2646660"/>
                        </a:cubicBezTo>
                        <a:cubicBezTo>
                          <a:pt x="14946852" y="2841433"/>
                          <a:pt x="14893742" y="3049732"/>
                          <a:pt x="14931341" y="3211962"/>
                        </a:cubicBezTo>
                        <a:cubicBezTo>
                          <a:pt x="14989647" y="3639619"/>
                          <a:pt x="14637416" y="3949058"/>
                          <a:pt x="14288933" y="3854370"/>
                        </a:cubicBezTo>
                        <a:cubicBezTo>
                          <a:pt x="14236529" y="3857556"/>
                          <a:pt x="14185557" y="3850828"/>
                          <a:pt x="14105002" y="3854370"/>
                        </a:cubicBezTo>
                        <a:cubicBezTo>
                          <a:pt x="14024447" y="3857912"/>
                          <a:pt x="13777924" y="3852570"/>
                          <a:pt x="13648140" y="3854370"/>
                        </a:cubicBezTo>
                        <a:cubicBezTo>
                          <a:pt x="13518356" y="3856170"/>
                          <a:pt x="13475284" y="3846074"/>
                          <a:pt x="13327743" y="3854370"/>
                        </a:cubicBezTo>
                        <a:cubicBezTo>
                          <a:pt x="13180202" y="3862666"/>
                          <a:pt x="12888785" y="3752968"/>
                          <a:pt x="12461485" y="3854370"/>
                        </a:cubicBezTo>
                        <a:cubicBezTo>
                          <a:pt x="12034185" y="3955772"/>
                          <a:pt x="12218943" y="3846399"/>
                          <a:pt x="12141089" y="3854370"/>
                        </a:cubicBezTo>
                        <a:cubicBezTo>
                          <a:pt x="12063235" y="3862341"/>
                          <a:pt x="12003605" y="3853990"/>
                          <a:pt x="11957157" y="3854370"/>
                        </a:cubicBezTo>
                        <a:cubicBezTo>
                          <a:pt x="11910709" y="3854750"/>
                          <a:pt x="11408346" y="3780744"/>
                          <a:pt x="11227365" y="3854370"/>
                        </a:cubicBezTo>
                        <a:cubicBezTo>
                          <a:pt x="11046384" y="3927996"/>
                          <a:pt x="10800956" y="3804481"/>
                          <a:pt x="10497572" y="3854370"/>
                        </a:cubicBezTo>
                        <a:cubicBezTo>
                          <a:pt x="10194188" y="3904259"/>
                          <a:pt x="10065247" y="3831550"/>
                          <a:pt x="9767780" y="3854370"/>
                        </a:cubicBezTo>
                        <a:cubicBezTo>
                          <a:pt x="9470313" y="3877190"/>
                          <a:pt x="9393685" y="3784519"/>
                          <a:pt x="9174453" y="3854370"/>
                        </a:cubicBezTo>
                        <a:cubicBezTo>
                          <a:pt x="8955221" y="3924221"/>
                          <a:pt x="8778896" y="3828801"/>
                          <a:pt x="8581126" y="3854370"/>
                        </a:cubicBezTo>
                        <a:cubicBezTo>
                          <a:pt x="8383356" y="3879939"/>
                          <a:pt x="8070924" y="3784478"/>
                          <a:pt x="7851333" y="3854370"/>
                        </a:cubicBezTo>
                        <a:cubicBezTo>
                          <a:pt x="7631742" y="3924262"/>
                          <a:pt x="7520402" y="3832099"/>
                          <a:pt x="7258006" y="3854370"/>
                        </a:cubicBezTo>
                        <a:cubicBezTo>
                          <a:pt x="6995610" y="3876641"/>
                          <a:pt x="6610780" y="3841211"/>
                          <a:pt x="6391748" y="3854370"/>
                        </a:cubicBezTo>
                        <a:cubicBezTo>
                          <a:pt x="6172716" y="3867529"/>
                          <a:pt x="6018757" y="3834052"/>
                          <a:pt x="5661956" y="3854370"/>
                        </a:cubicBezTo>
                        <a:cubicBezTo>
                          <a:pt x="5305155" y="3874688"/>
                          <a:pt x="5146797" y="3791005"/>
                          <a:pt x="4932163" y="3854370"/>
                        </a:cubicBezTo>
                        <a:cubicBezTo>
                          <a:pt x="4717529" y="3917735"/>
                          <a:pt x="4565765" y="3830135"/>
                          <a:pt x="4338836" y="3854370"/>
                        </a:cubicBezTo>
                        <a:cubicBezTo>
                          <a:pt x="4111907" y="3878605"/>
                          <a:pt x="4083115" y="3815430"/>
                          <a:pt x="3881974" y="3854370"/>
                        </a:cubicBezTo>
                        <a:cubicBezTo>
                          <a:pt x="3680833" y="3893310"/>
                          <a:pt x="3574549" y="3789696"/>
                          <a:pt x="3288647" y="3854370"/>
                        </a:cubicBezTo>
                        <a:cubicBezTo>
                          <a:pt x="3002745" y="3919044"/>
                          <a:pt x="3083426" y="3826535"/>
                          <a:pt x="2968251" y="3854370"/>
                        </a:cubicBezTo>
                        <a:cubicBezTo>
                          <a:pt x="2853076" y="3882205"/>
                          <a:pt x="2335717" y="3794956"/>
                          <a:pt x="2101993" y="3854370"/>
                        </a:cubicBezTo>
                        <a:cubicBezTo>
                          <a:pt x="1868269" y="3913784"/>
                          <a:pt x="1575346" y="3812326"/>
                          <a:pt x="1235735" y="3854370"/>
                        </a:cubicBezTo>
                        <a:cubicBezTo>
                          <a:pt x="896124" y="3896414"/>
                          <a:pt x="772381" y="3816086"/>
                          <a:pt x="642408" y="3854370"/>
                        </a:cubicBezTo>
                        <a:cubicBezTo>
                          <a:pt x="319423" y="3881421"/>
                          <a:pt x="40712" y="3551026"/>
                          <a:pt x="0" y="3211962"/>
                        </a:cubicBezTo>
                        <a:cubicBezTo>
                          <a:pt x="-28328" y="3046984"/>
                          <a:pt x="31932" y="2940039"/>
                          <a:pt x="0" y="2698051"/>
                        </a:cubicBezTo>
                        <a:cubicBezTo>
                          <a:pt x="-31932" y="2456063"/>
                          <a:pt x="45401" y="2337150"/>
                          <a:pt x="0" y="2132749"/>
                        </a:cubicBezTo>
                        <a:cubicBezTo>
                          <a:pt x="-45401" y="1928348"/>
                          <a:pt x="61002" y="1711598"/>
                          <a:pt x="0" y="1593143"/>
                        </a:cubicBezTo>
                        <a:cubicBezTo>
                          <a:pt x="-61002" y="1474688"/>
                          <a:pt x="40251" y="1367931"/>
                          <a:pt x="0" y="1156319"/>
                        </a:cubicBezTo>
                        <a:cubicBezTo>
                          <a:pt x="-40251" y="944707"/>
                          <a:pt x="43921" y="822557"/>
                          <a:pt x="0" y="642408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defRPr/>
            </a:pPr>
            <a:endParaRPr lang="vi-VN" sz="270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3CB060D-F06F-2F0C-8A9B-DA03440889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519" y="3378287"/>
            <a:ext cx="8071167" cy="8071167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4F640B3-8844-DB12-6555-B5DF930018EF}"/>
              </a:ext>
            </a:extLst>
          </p:cNvPr>
          <p:cNvSpPr/>
          <p:nvPr/>
        </p:nvSpPr>
        <p:spPr>
          <a:xfrm>
            <a:off x="7048984" y="4244756"/>
            <a:ext cx="4024151" cy="1502076"/>
          </a:xfrm>
          <a:custGeom>
            <a:avLst/>
            <a:gdLst>
              <a:gd name="connsiteX0" fmla="*/ 0 w 4024151"/>
              <a:gd name="connsiteY0" fmla="*/ 250351 h 1502076"/>
              <a:gd name="connsiteX1" fmla="*/ 250351 w 4024151"/>
              <a:gd name="connsiteY1" fmla="*/ 0 h 1502076"/>
              <a:gd name="connsiteX2" fmla="*/ 731889 w 4024151"/>
              <a:gd name="connsiteY2" fmla="*/ 0 h 1502076"/>
              <a:gd name="connsiteX3" fmla="*/ 1248662 w 4024151"/>
              <a:gd name="connsiteY3" fmla="*/ 0 h 1502076"/>
              <a:gd name="connsiteX4" fmla="*/ 1800669 w 4024151"/>
              <a:gd name="connsiteY4" fmla="*/ 0 h 1502076"/>
              <a:gd name="connsiteX5" fmla="*/ 2282207 w 4024151"/>
              <a:gd name="connsiteY5" fmla="*/ 0 h 1502076"/>
              <a:gd name="connsiteX6" fmla="*/ 2939917 w 4024151"/>
              <a:gd name="connsiteY6" fmla="*/ 0 h 1502076"/>
              <a:gd name="connsiteX7" fmla="*/ 3773800 w 4024151"/>
              <a:gd name="connsiteY7" fmla="*/ 0 h 1502076"/>
              <a:gd name="connsiteX8" fmla="*/ 4024151 w 4024151"/>
              <a:gd name="connsiteY8" fmla="*/ 250351 h 1502076"/>
              <a:gd name="connsiteX9" fmla="*/ 4024151 w 4024151"/>
              <a:gd name="connsiteY9" fmla="*/ 771065 h 1502076"/>
              <a:gd name="connsiteX10" fmla="*/ 4024151 w 4024151"/>
              <a:gd name="connsiteY10" fmla="*/ 1251725 h 1502076"/>
              <a:gd name="connsiteX11" fmla="*/ 3773800 w 4024151"/>
              <a:gd name="connsiteY11" fmla="*/ 1502076 h 1502076"/>
              <a:gd name="connsiteX12" fmla="*/ 3116090 w 4024151"/>
              <a:gd name="connsiteY12" fmla="*/ 1502076 h 1502076"/>
              <a:gd name="connsiteX13" fmla="*/ 2634551 w 4024151"/>
              <a:gd name="connsiteY13" fmla="*/ 1502076 h 1502076"/>
              <a:gd name="connsiteX14" fmla="*/ 2153013 w 4024151"/>
              <a:gd name="connsiteY14" fmla="*/ 1502076 h 1502076"/>
              <a:gd name="connsiteX15" fmla="*/ 1601006 w 4024151"/>
              <a:gd name="connsiteY15" fmla="*/ 1502076 h 1502076"/>
              <a:gd name="connsiteX16" fmla="*/ 1084234 w 4024151"/>
              <a:gd name="connsiteY16" fmla="*/ 1502076 h 1502076"/>
              <a:gd name="connsiteX17" fmla="*/ 250351 w 4024151"/>
              <a:gd name="connsiteY17" fmla="*/ 1502076 h 1502076"/>
              <a:gd name="connsiteX18" fmla="*/ 0 w 4024151"/>
              <a:gd name="connsiteY18" fmla="*/ 1251725 h 1502076"/>
              <a:gd name="connsiteX19" fmla="*/ 0 w 4024151"/>
              <a:gd name="connsiteY19" fmla="*/ 751038 h 1502076"/>
              <a:gd name="connsiteX20" fmla="*/ 0 w 4024151"/>
              <a:gd name="connsiteY20" fmla="*/ 250351 h 1502076"/>
              <a:gd name="connsiteX0" fmla="*/ 0 w 4024151"/>
              <a:gd name="connsiteY0" fmla="*/ 250351 h 1502076"/>
              <a:gd name="connsiteX1" fmla="*/ 250351 w 4024151"/>
              <a:gd name="connsiteY1" fmla="*/ 0 h 1502076"/>
              <a:gd name="connsiteX2" fmla="*/ 767124 w 4024151"/>
              <a:gd name="connsiteY2" fmla="*/ 0 h 1502076"/>
              <a:gd name="connsiteX3" fmla="*/ 1248662 w 4024151"/>
              <a:gd name="connsiteY3" fmla="*/ 0 h 1502076"/>
              <a:gd name="connsiteX4" fmla="*/ 1835903 w 4024151"/>
              <a:gd name="connsiteY4" fmla="*/ 0 h 1502076"/>
              <a:gd name="connsiteX5" fmla="*/ 2493614 w 4024151"/>
              <a:gd name="connsiteY5" fmla="*/ 0 h 1502076"/>
              <a:gd name="connsiteX6" fmla="*/ 3151324 w 4024151"/>
              <a:gd name="connsiteY6" fmla="*/ 0 h 1502076"/>
              <a:gd name="connsiteX7" fmla="*/ 3773800 w 4024151"/>
              <a:gd name="connsiteY7" fmla="*/ 0 h 1502076"/>
              <a:gd name="connsiteX8" fmla="*/ 4024151 w 4024151"/>
              <a:gd name="connsiteY8" fmla="*/ 250351 h 1502076"/>
              <a:gd name="connsiteX9" fmla="*/ 4024151 w 4024151"/>
              <a:gd name="connsiteY9" fmla="*/ 761052 h 1502076"/>
              <a:gd name="connsiteX10" fmla="*/ 4024151 w 4024151"/>
              <a:gd name="connsiteY10" fmla="*/ 1251725 h 1502076"/>
              <a:gd name="connsiteX11" fmla="*/ 3773800 w 4024151"/>
              <a:gd name="connsiteY11" fmla="*/ 1502076 h 1502076"/>
              <a:gd name="connsiteX12" fmla="*/ 3116090 w 4024151"/>
              <a:gd name="connsiteY12" fmla="*/ 1502076 h 1502076"/>
              <a:gd name="connsiteX13" fmla="*/ 2564083 w 4024151"/>
              <a:gd name="connsiteY13" fmla="*/ 1502076 h 1502076"/>
              <a:gd name="connsiteX14" fmla="*/ 1906372 w 4024151"/>
              <a:gd name="connsiteY14" fmla="*/ 1502076 h 1502076"/>
              <a:gd name="connsiteX15" fmla="*/ 1319131 w 4024151"/>
              <a:gd name="connsiteY15" fmla="*/ 1502076 h 1502076"/>
              <a:gd name="connsiteX16" fmla="*/ 837593 w 4024151"/>
              <a:gd name="connsiteY16" fmla="*/ 1502076 h 1502076"/>
              <a:gd name="connsiteX17" fmla="*/ 250351 w 4024151"/>
              <a:gd name="connsiteY17" fmla="*/ 1502076 h 1502076"/>
              <a:gd name="connsiteX18" fmla="*/ 0 w 4024151"/>
              <a:gd name="connsiteY18" fmla="*/ 1251725 h 1502076"/>
              <a:gd name="connsiteX19" fmla="*/ 0 w 4024151"/>
              <a:gd name="connsiteY19" fmla="*/ 761052 h 1502076"/>
              <a:gd name="connsiteX20" fmla="*/ 0 w 4024151"/>
              <a:gd name="connsiteY20" fmla="*/ 250351 h 1502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24151" h="1502076" fill="none" extrusionOk="0">
                <a:moveTo>
                  <a:pt x="0" y="250351"/>
                </a:moveTo>
                <a:cubicBezTo>
                  <a:pt x="4963" y="119146"/>
                  <a:pt x="125068" y="12150"/>
                  <a:pt x="250351" y="0"/>
                </a:cubicBezTo>
                <a:cubicBezTo>
                  <a:pt x="339611" y="-28564"/>
                  <a:pt x="479174" y="10709"/>
                  <a:pt x="731889" y="0"/>
                </a:cubicBezTo>
                <a:cubicBezTo>
                  <a:pt x="963552" y="-57710"/>
                  <a:pt x="1056608" y="18139"/>
                  <a:pt x="1248662" y="0"/>
                </a:cubicBezTo>
                <a:cubicBezTo>
                  <a:pt x="1415154" y="-13266"/>
                  <a:pt x="1659404" y="43138"/>
                  <a:pt x="1800669" y="0"/>
                </a:cubicBezTo>
                <a:cubicBezTo>
                  <a:pt x="1951468" y="-15325"/>
                  <a:pt x="2034701" y="8903"/>
                  <a:pt x="2282207" y="0"/>
                </a:cubicBezTo>
                <a:cubicBezTo>
                  <a:pt x="2491382" y="-29826"/>
                  <a:pt x="2687893" y="37379"/>
                  <a:pt x="2939917" y="0"/>
                </a:cubicBezTo>
                <a:cubicBezTo>
                  <a:pt x="3143657" y="2617"/>
                  <a:pt x="3501816" y="63422"/>
                  <a:pt x="3773800" y="0"/>
                </a:cubicBezTo>
                <a:cubicBezTo>
                  <a:pt x="3912459" y="32718"/>
                  <a:pt x="4004279" y="125765"/>
                  <a:pt x="4024151" y="250351"/>
                </a:cubicBezTo>
                <a:cubicBezTo>
                  <a:pt x="4036317" y="398095"/>
                  <a:pt x="4011422" y="654599"/>
                  <a:pt x="4024151" y="771065"/>
                </a:cubicBezTo>
                <a:cubicBezTo>
                  <a:pt x="4057230" y="919289"/>
                  <a:pt x="3992788" y="1088623"/>
                  <a:pt x="4024151" y="1251725"/>
                </a:cubicBezTo>
                <a:cubicBezTo>
                  <a:pt x="4022996" y="1419789"/>
                  <a:pt x="3904679" y="1499145"/>
                  <a:pt x="3773800" y="1502076"/>
                </a:cubicBezTo>
                <a:cubicBezTo>
                  <a:pt x="3631677" y="1467076"/>
                  <a:pt x="3345353" y="1486995"/>
                  <a:pt x="3116090" y="1502076"/>
                </a:cubicBezTo>
                <a:cubicBezTo>
                  <a:pt x="2884509" y="1535952"/>
                  <a:pt x="2846057" y="1457233"/>
                  <a:pt x="2634551" y="1502076"/>
                </a:cubicBezTo>
                <a:cubicBezTo>
                  <a:pt x="2413173" y="1532007"/>
                  <a:pt x="2338994" y="1475382"/>
                  <a:pt x="2153013" y="1502076"/>
                </a:cubicBezTo>
                <a:cubicBezTo>
                  <a:pt x="1997856" y="1544868"/>
                  <a:pt x="1747354" y="1504614"/>
                  <a:pt x="1601006" y="1502076"/>
                </a:cubicBezTo>
                <a:cubicBezTo>
                  <a:pt x="1460624" y="1529119"/>
                  <a:pt x="1236319" y="1484133"/>
                  <a:pt x="1084234" y="1502076"/>
                </a:cubicBezTo>
                <a:cubicBezTo>
                  <a:pt x="900557" y="1590180"/>
                  <a:pt x="560453" y="1509932"/>
                  <a:pt x="250351" y="1502076"/>
                </a:cubicBezTo>
                <a:cubicBezTo>
                  <a:pt x="85632" y="1520404"/>
                  <a:pt x="14271" y="1413348"/>
                  <a:pt x="0" y="1251725"/>
                </a:cubicBezTo>
                <a:cubicBezTo>
                  <a:pt x="-28398" y="1067296"/>
                  <a:pt x="36111" y="963308"/>
                  <a:pt x="0" y="751038"/>
                </a:cubicBezTo>
                <a:cubicBezTo>
                  <a:pt x="-25414" y="561345"/>
                  <a:pt x="80327" y="405177"/>
                  <a:pt x="0" y="250351"/>
                </a:cubicBezTo>
                <a:close/>
              </a:path>
              <a:path w="4024151" h="1502076" stroke="0" extrusionOk="0">
                <a:moveTo>
                  <a:pt x="0" y="250351"/>
                </a:moveTo>
                <a:cubicBezTo>
                  <a:pt x="15542" y="108413"/>
                  <a:pt x="130937" y="18709"/>
                  <a:pt x="250351" y="0"/>
                </a:cubicBezTo>
                <a:cubicBezTo>
                  <a:pt x="518295" y="-27583"/>
                  <a:pt x="611684" y="33038"/>
                  <a:pt x="767124" y="0"/>
                </a:cubicBezTo>
                <a:cubicBezTo>
                  <a:pt x="903069" y="-35894"/>
                  <a:pt x="1152513" y="60752"/>
                  <a:pt x="1248662" y="0"/>
                </a:cubicBezTo>
                <a:cubicBezTo>
                  <a:pt x="1370869" y="-39684"/>
                  <a:pt x="1555985" y="-15286"/>
                  <a:pt x="1835903" y="0"/>
                </a:cubicBezTo>
                <a:cubicBezTo>
                  <a:pt x="2114680" y="-6069"/>
                  <a:pt x="2176839" y="45900"/>
                  <a:pt x="2493614" y="0"/>
                </a:cubicBezTo>
                <a:cubicBezTo>
                  <a:pt x="2831220" y="-32483"/>
                  <a:pt x="2903873" y="42170"/>
                  <a:pt x="3151324" y="0"/>
                </a:cubicBezTo>
                <a:cubicBezTo>
                  <a:pt x="3398559" y="-65460"/>
                  <a:pt x="3488697" y="19440"/>
                  <a:pt x="3773800" y="0"/>
                </a:cubicBezTo>
                <a:cubicBezTo>
                  <a:pt x="3886296" y="-13173"/>
                  <a:pt x="4067307" y="45869"/>
                  <a:pt x="4024151" y="250351"/>
                </a:cubicBezTo>
                <a:cubicBezTo>
                  <a:pt x="4024047" y="390042"/>
                  <a:pt x="4011835" y="654621"/>
                  <a:pt x="4024151" y="761052"/>
                </a:cubicBezTo>
                <a:cubicBezTo>
                  <a:pt x="4066774" y="878005"/>
                  <a:pt x="3956559" y="1041431"/>
                  <a:pt x="4024151" y="1251725"/>
                </a:cubicBezTo>
                <a:cubicBezTo>
                  <a:pt x="4043875" y="1417992"/>
                  <a:pt x="3957492" y="1501551"/>
                  <a:pt x="3773800" y="1502076"/>
                </a:cubicBezTo>
                <a:cubicBezTo>
                  <a:pt x="3532737" y="1504847"/>
                  <a:pt x="3278589" y="1522857"/>
                  <a:pt x="3116090" y="1502076"/>
                </a:cubicBezTo>
                <a:cubicBezTo>
                  <a:pt x="2968338" y="1556835"/>
                  <a:pt x="2796954" y="1474430"/>
                  <a:pt x="2564083" y="1502076"/>
                </a:cubicBezTo>
                <a:cubicBezTo>
                  <a:pt x="2319844" y="1531754"/>
                  <a:pt x="2146626" y="1466880"/>
                  <a:pt x="1906372" y="1502076"/>
                </a:cubicBezTo>
                <a:cubicBezTo>
                  <a:pt x="1655689" y="1548080"/>
                  <a:pt x="1483312" y="1471566"/>
                  <a:pt x="1319131" y="1502076"/>
                </a:cubicBezTo>
                <a:cubicBezTo>
                  <a:pt x="1155024" y="1524271"/>
                  <a:pt x="1088030" y="1501466"/>
                  <a:pt x="837593" y="1502076"/>
                </a:cubicBezTo>
                <a:cubicBezTo>
                  <a:pt x="608336" y="1547619"/>
                  <a:pt x="464724" y="1480172"/>
                  <a:pt x="250351" y="1502076"/>
                </a:cubicBezTo>
                <a:cubicBezTo>
                  <a:pt x="122187" y="1565784"/>
                  <a:pt x="24010" y="1366929"/>
                  <a:pt x="0" y="1251725"/>
                </a:cubicBezTo>
                <a:cubicBezTo>
                  <a:pt x="-63405" y="1133644"/>
                  <a:pt x="69827" y="868424"/>
                  <a:pt x="0" y="761052"/>
                </a:cubicBezTo>
                <a:cubicBezTo>
                  <a:pt x="-45235" y="633588"/>
                  <a:pt x="15975" y="348402"/>
                  <a:pt x="0" y="250351"/>
                </a:cubicBezTo>
                <a:close/>
              </a:path>
              <a:path w="4024151" h="1502076" fill="none" stroke="0" extrusionOk="0">
                <a:moveTo>
                  <a:pt x="0" y="250351"/>
                </a:moveTo>
                <a:cubicBezTo>
                  <a:pt x="33595" y="117553"/>
                  <a:pt x="147599" y="30695"/>
                  <a:pt x="250351" y="0"/>
                </a:cubicBezTo>
                <a:cubicBezTo>
                  <a:pt x="350196" y="-11089"/>
                  <a:pt x="517777" y="18932"/>
                  <a:pt x="731889" y="0"/>
                </a:cubicBezTo>
                <a:cubicBezTo>
                  <a:pt x="992242" y="-39231"/>
                  <a:pt x="1071602" y="5469"/>
                  <a:pt x="1248662" y="0"/>
                </a:cubicBezTo>
                <a:cubicBezTo>
                  <a:pt x="1412363" y="-37029"/>
                  <a:pt x="1653196" y="86315"/>
                  <a:pt x="1800669" y="0"/>
                </a:cubicBezTo>
                <a:cubicBezTo>
                  <a:pt x="1971212" y="-43542"/>
                  <a:pt x="2061768" y="57741"/>
                  <a:pt x="2282207" y="0"/>
                </a:cubicBezTo>
                <a:cubicBezTo>
                  <a:pt x="2488244" y="-2522"/>
                  <a:pt x="2713695" y="48315"/>
                  <a:pt x="2939917" y="0"/>
                </a:cubicBezTo>
                <a:cubicBezTo>
                  <a:pt x="3166936" y="-36256"/>
                  <a:pt x="3569581" y="18487"/>
                  <a:pt x="3773800" y="0"/>
                </a:cubicBezTo>
                <a:cubicBezTo>
                  <a:pt x="3921471" y="-12867"/>
                  <a:pt x="4031766" y="134959"/>
                  <a:pt x="4024151" y="250351"/>
                </a:cubicBezTo>
                <a:cubicBezTo>
                  <a:pt x="4016203" y="351242"/>
                  <a:pt x="3958011" y="656037"/>
                  <a:pt x="4024151" y="771065"/>
                </a:cubicBezTo>
                <a:cubicBezTo>
                  <a:pt x="4074307" y="919092"/>
                  <a:pt x="3999510" y="1123313"/>
                  <a:pt x="4024151" y="1251725"/>
                </a:cubicBezTo>
                <a:cubicBezTo>
                  <a:pt x="4028948" y="1415117"/>
                  <a:pt x="3917777" y="1532872"/>
                  <a:pt x="3773800" y="1502076"/>
                </a:cubicBezTo>
                <a:cubicBezTo>
                  <a:pt x="3599168" y="1518173"/>
                  <a:pt x="3351155" y="1481347"/>
                  <a:pt x="3116090" y="1502076"/>
                </a:cubicBezTo>
                <a:cubicBezTo>
                  <a:pt x="2884778" y="1545395"/>
                  <a:pt x="2862185" y="1481576"/>
                  <a:pt x="2634551" y="1502076"/>
                </a:cubicBezTo>
                <a:cubicBezTo>
                  <a:pt x="2404372" y="1525354"/>
                  <a:pt x="2294723" y="1476574"/>
                  <a:pt x="2153013" y="1502076"/>
                </a:cubicBezTo>
                <a:cubicBezTo>
                  <a:pt x="1978208" y="1531265"/>
                  <a:pt x="1723280" y="1510168"/>
                  <a:pt x="1601006" y="1502076"/>
                </a:cubicBezTo>
                <a:cubicBezTo>
                  <a:pt x="1477736" y="1529003"/>
                  <a:pt x="1284645" y="1518946"/>
                  <a:pt x="1084234" y="1502076"/>
                </a:cubicBezTo>
                <a:cubicBezTo>
                  <a:pt x="885603" y="1543172"/>
                  <a:pt x="633055" y="1467796"/>
                  <a:pt x="250351" y="1502076"/>
                </a:cubicBezTo>
                <a:cubicBezTo>
                  <a:pt x="144875" y="1495333"/>
                  <a:pt x="29301" y="1365272"/>
                  <a:pt x="0" y="1251725"/>
                </a:cubicBezTo>
                <a:cubicBezTo>
                  <a:pt x="-22272" y="1023024"/>
                  <a:pt x="34657" y="940853"/>
                  <a:pt x="0" y="751038"/>
                </a:cubicBezTo>
                <a:cubicBezTo>
                  <a:pt x="-30682" y="534941"/>
                  <a:pt x="65879" y="439891"/>
                  <a:pt x="0" y="250351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  <a:alpha val="69000"/>
            </a:schemeClr>
          </a:solidFill>
          <a:ln w="47625" cmpd="dbl">
            <a:solidFill>
              <a:schemeClr val="accent2">
                <a:lumMod val="7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3189578">
                  <a:custGeom>
                    <a:avLst/>
                    <a:gdLst>
                      <a:gd name="connsiteX0" fmla="*/ 0 w 4024151"/>
                      <a:gd name="connsiteY0" fmla="*/ 250351 h 1502076"/>
                      <a:gd name="connsiteX1" fmla="*/ 250351 w 4024151"/>
                      <a:gd name="connsiteY1" fmla="*/ 0 h 1502076"/>
                      <a:gd name="connsiteX2" fmla="*/ 731889 w 4024151"/>
                      <a:gd name="connsiteY2" fmla="*/ 0 h 1502076"/>
                      <a:gd name="connsiteX3" fmla="*/ 1248662 w 4024151"/>
                      <a:gd name="connsiteY3" fmla="*/ 0 h 1502076"/>
                      <a:gd name="connsiteX4" fmla="*/ 1800669 w 4024151"/>
                      <a:gd name="connsiteY4" fmla="*/ 0 h 1502076"/>
                      <a:gd name="connsiteX5" fmla="*/ 2282207 w 4024151"/>
                      <a:gd name="connsiteY5" fmla="*/ 0 h 1502076"/>
                      <a:gd name="connsiteX6" fmla="*/ 2939917 w 4024151"/>
                      <a:gd name="connsiteY6" fmla="*/ 0 h 1502076"/>
                      <a:gd name="connsiteX7" fmla="*/ 3773800 w 4024151"/>
                      <a:gd name="connsiteY7" fmla="*/ 0 h 1502076"/>
                      <a:gd name="connsiteX8" fmla="*/ 4024151 w 4024151"/>
                      <a:gd name="connsiteY8" fmla="*/ 250351 h 1502076"/>
                      <a:gd name="connsiteX9" fmla="*/ 4024151 w 4024151"/>
                      <a:gd name="connsiteY9" fmla="*/ 771065 h 1502076"/>
                      <a:gd name="connsiteX10" fmla="*/ 4024151 w 4024151"/>
                      <a:gd name="connsiteY10" fmla="*/ 1251725 h 1502076"/>
                      <a:gd name="connsiteX11" fmla="*/ 3773800 w 4024151"/>
                      <a:gd name="connsiteY11" fmla="*/ 1502076 h 1502076"/>
                      <a:gd name="connsiteX12" fmla="*/ 3116090 w 4024151"/>
                      <a:gd name="connsiteY12" fmla="*/ 1502076 h 1502076"/>
                      <a:gd name="connsiteX13" fmla="*/ 2634551 w 4024151"/>
                      <a:gd name="connsiteY13" fmla="*/ 1502076 h 1502076"/>
                      <a:gd name="connsiteX14" fmla="*/ 2153013 w 4024151"/>
                      <a:gd name="connsiteY14" fmla="*/ 1502076 h 1502076"/>
                      <a:gd name="connsiteX15" fmla="*/ 1601006 w 4024151"/>
                      <a:gd name="connsiteY15" fmla="*/ 1502076 h 1502076"/>
                      <a:gd name="connsiteX16" fmla="*/ 1084234 w 4024151"/>
                      <a:gd name="connsiteY16" fmla="*/ 1502076 h 1502076"/>
                      <a:gd name="connsiteX17" fmla="*/ 250351 w 4024151"/>
                      <a:gd name="connsiteY17" fmla="*/ 1502076 h 1502076"/>
                      <a:gd name="connsiteX18" fmla="*/ 0 w 4024151"/>
                      <a:gd name="connsiteY18" fmla="*/ 1251725 h 1502076"/>
                      <a:gd name="connsiteX19" fmla="*/ 0 w 4024151"/>
                      <a:gd name="connsiteY19" fmla="*/ 751038 h 1502076"/>
                      <a:gd name="connsiteX20" fmla="*/ 0 w 4024151"/>
                      <a:gd name="connsiteY20" fmla="*/ 250351 h 15020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4024151" h="1502076" fill="none" extrusionOk="0">
                        <a:moveTo>
                          <a:pt x="0" y="250351"/>
                        </a:moveTo>
                        <a:cubicBezTo>
                          <a:pt x="-38" y="108836"/>
                          <a:pt x="137930" y="28620"/>
                          <a:pt x="250351" y="0"/>
                        </a:cubicBezTo>
                        <a:cubicBezTo>
                          <a:pt x="362333" y="-9876"/>
                          <a:pt x="513705" y="27423"/>
                          <a:pt x="731889" y="0"/>
                        </a:cubicBezTo>
                        <a:cubicBezTo>
                          <a:pt x="950073" y="-27423"/>
                          <a:pt x="1091013" y="13538"/>
                          <a:pt x="1248662" y="0"/>
                        </a:cubicBezTo>
                        <a:cubicBezTo>
                          <a:pt x="1406311" y="-13538"/>
                          <a:pt x="1644418" y="39035"/>
                          <a:pt x="1800669" y="0"/>
                        </a:cubicBezTo>
                        <a:cubicBezTo>
                          <a:pt x="1956920" y="-39035"/>
                          <a:pt x="2058489" y="37368"/>
                          <a:pt x="2282207" y="0"/>
                        </a:cubicBezTo>
                        <a:cubicBezTo>
                          <a:pt x="2505925" y="-37368"/>
                          <a:pt x="2703902" y="40698"/>
                          <a:pt x="2939917" y="0"/>
                        </a:cubicBezTo>
                        <a:cubicBezTo>
                          <a:pt x="3175932" y="-40698"/>
                          <a:pt x="3560325" y="42494"/>
                          <a:pt x="3773800" y="0"/>
                        </a:cubicBezTo>
                        <a:cubicBezTo>
                          <a:pt x="3907294" y="20749"/>
                          <a:pt x="4014002" y="99942"/>
                          <a:pt x="4024151" y="250351"/>
                        </a:cubicBezTo>
                        <a:cubicBezTo>
                          <a:pt x="4053045" y="361316"/>
                          <a:pt x="3990683" y="628681"/>
                          <a:pt x="4024151" y="771065"/>
                        </a:cubicBezTo>
                        <a:cubicBezTo>
                          <a:pt x="4057619" y="913449"/>
                          <a:pt x="3979482" y="1107674"/>
                          <a:pt x="4024151" y="1251725"/>
                        </a:cubicBezTo>
                        <a:cubicBezTo>
                          <a:pt x="4034140" y="1413141"/>
                          <a:pt x="3906091" y="1517941"/>
                          <a:pt x="3773800" y="1502076"/>
                        </a:cubicBezTo>
                        <a:cubicBezTo>
                          <a:pt x="3616308" y="1505190"/>
                          <a:pt x="3354650" y="1464235"/>
                          <a:pt x="3116090" y="1502076"/>
                        </a:cubicBezTo>
                        <a:cubicBezTo>
                          <a:pt x="2877530" y="1539917"/>
                          <a:pt x="2854231" y="1463184"/>
                          <a:pt x="2634551" y="1502076"/>
                        </a:cubicBezTo>
                        <a:cubicBezTo>
                          <a:pt x="2414871" y="1540968"/>
                          <a:pt x="2316067" y="1483664"/>
                          <a:pt x="2153013" y="1502076"/>
                        </a:cubicBezTo>
                        <a:cubicBezTo>
                          <a:pt x="1989959" y="1520488"/>
                          <a:pt x="1714814" y="1499355"/>
                          <a:pt x="1601006" y="1502076"/>
                        </a:cubicBezTo>
                        <a:cubicBezTo>
                          <a:pt x="1487198" y="1504797"/>
                          <a:pt x="1265945" y="1478576"/>
                          <a:pt x="1084234" y="1502076"/>
                        </a:cubicBezTo>
                        <a:cubicBezTo>
                          <a:pt x="902523" y="1525576"/>
                          <a:pt x="557313" y="1500460"/>
                          <a:pt x="250351" y="1502076"/>
                        </a:cubicBezTo>
                        <a:cubicBezTo>
                          <a:pt x="110546" y="1493951"/>
                          <a:pt x="13324" y="1385177"/>
                          <a:pt x="0" y="1251725"/>
                        </a:cubicBezTo>
                        <a:cubicBezTo>
                          <a:pt x="-21858" y="1058577"/>
                          <a:pt x="27562" y="932996"/>
                          <a:pt x="0" y="751038"/>
                        </a:cubicBezTo>
                        <a:cubicBezTo>
                          <a:pt x="-27562" y="569080"/>
                          <a:pt x="51348" y="408143"/>
                          <a:pt x="0" y="250351"/>
                        </a:cubicBezTo>
                        <a:close/>
                      </a:path>
                      <a:path w="4024151" h="1502076" stroke="0" extrusionOk="0">
                        <a:moveTo>
                          <a:pt x="0" y="250351"/>
                        </a:moveTo>
                        <a:cubicBezTo>
                          <a:pt x="14024" y="115721"/>
                          <a:pt x="141043" y="6213"/>
                          <a:pt x="250351" y="0"/>
                        </a:cubicBezTo>
                        <a:cubicBezTo>
                          <a:pt x="496543" y="-21488"/>
                          <a:pt x="638149" y="20984"/>
                          <a:pt x="767124" y="0"/>
                        </a:cubicBezTo>
                        <a:cubicBezTo>
                          <a:pt x="896099" y="-20984"/>
                          <a:pt x="1141972" y="57681"/>
                          <a:pt x="1248662" y="0"/>
                        </a:cubicBezTo>
                        <a:cubicBezTo>
                          <a:pt x="1355352" y="-57681"/>
                          <a:pt x="1578968" y="13015"/>
                          <a:pt x="1835903" y="0"/>
                        </a:cubicBezTo>
                        <a:cubicBezTo>
                          <a:pt x="2092838" y="-13015"/>
                          <a:pt x="2179533" y="37528"/>
                          <a:pt x="2493614" y="0"/>
                        </a:cubicBezTo>
                        <a:cubicBezTo>
                          <a:pt x="2807695" y="-37528"/>
                          <a:pt x="2901948" y="70411"/>
                          <a:pt x="3151324" y="0"/>
                        </a:cubicBezTo>
                        <a:cubicBezTo>
                          <a:pt x="3400700" y="-70411"/>
                          <a:pt x="3487948" y="10481"/>
                          <a:pt x="3773800" y="0"/>
                        </a:cubicBezTo>
                        <a:cubicBezTo>
                          <a:pt x="3876175" y="17723"/>
                          <a:pt x="4036391" y="80342"/>
                          <a:pt x="4024151" y="250351"/>
                        </a:cubicBezTo>
                        <a:cubicBezTo>
                          <a:pt x="4052720" y="389904"/>
                          <a:pt x="4002109" y="644158"/>
                          <a:pt x="4024151" y="761052"/>
                        </a:cubicBezTo>
                        <a:cubicBezTo>
                          <a:pt x="4046193" y="877946"/>
                          <a:pt x="3967449" y="1030326"/>
                          <a:pt x="4024151" y="1251725"/>
                        </a:cubicBezTo>
                        <a:cubicBezTo>
                          <a:pt x="4056212" y="1400831"/>
                          <a:pt x="3915661" y="1504884"/>
                          <a:pt x="3773800" y="1502076"/>
                        </a:cubicBezTo>
                        <a:cubicBezTo>
                          <a:pt x="3510239" y="1533123"/>
                          <a:pt x="3277542" y="1482422"/>
                          <a:pt x="3116090" y="1502076"/>
                        </a:cubicBezTo>
                        <a:cubicBezTo>
                          <a:pt x="2954638" y="1521730"/>
                          <a:pt x="2803638" y="1475021"/>
                          <a:pt x="2564083" y="1502076"/>
                        </a:cubicBezTo>
                        <a:cubicBezTo>
                          <a:pt x="2324528" y="1529131"/>
                          <a:pt x="2179234" y="1470372"/>
                          <a:pt x="1906372" y="1502076"/>
                        </a:cubicBezTo>
                        <a:cubicBezTo>
                          <a:pt x="1633510" y="1533780"/>
                          <a:pt x="1475270" y="1479482"/>
                          <a:pt x="1319131" y="1502076"/>
                        </a:cubicBezTo>
                        <a:cubicBezTo>
                          <a:pt x="1162992" y="1524670"/>
                          <a:pt x="1073423" y="1476669"/>
                          <a:pt x="837593" y="1502076"/>
                        </a:cubicBezTo>
                        <a:cubicBezTo>
                          <a:pt x="601763" y="1527483"/>
                          <a:pt x="489788" y="1467559"/>
                          <a:pt x="250351" y="1502076"/>
                        </a:cubicBezTo>
                        <a:cubicBezTo>
                          <a:pt x="100140" y="1532637"/>
                          <a:pt x="7098" y="1405312"/>
                          <a:pt x="0" y="1251725"/>
                        </a:cubicBezTo>
                        <a:cubicBezTo>
                          <a:pt x="-48202" y="1135161"/>
                          <a:pt x="52806" y="880500"/>
                          <a:pt x="0" y="761052"/>
                        </a:cubicBezTo>
                        <a:cubicBezTo>
                          <a:pt x="-52806" y="641604"/>
                          <a:pt x="37731" y="359840"/>
                          <a:pt x="0" y="250351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defRPr/>
            </a:pPr>
            <a:endParaRPr lang="vi-VN" sz="270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94906-BD54-2719-9731-5DAC38185FA6}"/>
              </a:ext>
            </a:extLst>
          </p:cNvPr>
          <p:cNvSpPr txBox="1"/>
          <p:nvPr/>
        </p:nvSpPr>
        <p:spPr>
          <a:xfrm>
            <a:off x="7391400" y="4152900"/>
            <a:ext cx="3519651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 defTabSz="1371600">
              <a:defRPr/>
            </a:pPr>
            <a:r>
              <a:rPr lang="en-US" sz="8800" b="1" dirty="0">
                <a:solidFill>
                  <a:prstClr val="black">
                    <a:lumMod val="95000"/>
                    <a:lumOff val="5000"/>
                  </a:prst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&gt;</a:t>
            </a:r>
            <a:endParaRPr lang="vi-VN" sz="8800" b="1" dirty="0">
              <a:solidFill>
                <a:prstClr val="black">
                  <a:lumMod val="95000"/>
                  <a:lumOff val="5000"/>
                </a:prst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BBD8C4-7C6B-63CB-44E1-A620359EC9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68879" y="230717"/>
            <a:ext cx="4476213" cy="44762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6AFEAB-426E-8EA3-9506-443492B335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072" y="1776101"/>
            <a:ext cx="2262213" cy="3204371"/>
          </a:xfrm>
          <a:prstGeom prst="rect">
            <a:avLst/>
          </a:prstGeom>
        </p:spPr>
      </p:pic>
      <p:pic>
        <p:nvPicPr>
          <p:cNvPr id="10" name="Am-thanh-tra-loi-dung-www_nhacchuongvui_com">
            <a:hlinkClick r:id="" action="ppaction://media"/>
            <a:extLst>
              <a:ext uri="{FF2B5EF4-FFF2-40B4-BE49-F238E27FC236}">
                <a16:creationId xmlns:a16="http://schemas.microsoft.com/office/drawing/2014/main" id="{9E46915E-4D97-0E7D-9BCC-2AF36D2174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3524662" y="2711693"/>
            <a:ext cx="2813276" cy="28132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9F802D-E7AA-2372-BBB4-24749AEF554D}"/>
              </a:ext>
            </a:extLst>
          </p:cNvPr>
          <p:cNvSpPr txBox="1"/>
          <p:nvPr/>
        </p:nvSpPr>
        <p:spPr>
          <a:xfrm>
            <a:off x="9067800" y="266700"/>
            <a:ext cx="350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72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&gt; 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07D742-2B64-30E5-8B29-5FE54CE2AE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534400" y="1485900"/>
                <a:ext cx="2374901" cy="1842136"/>
              </a:xfrm>
              <a:prstGeom prst="round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en-US" sz="5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 sz="5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𝟐𝟓</m:t>
                          </m:r>
                        </m:num>
                        <m:den>
                          <m:r>
                            <a:rPr lang="en-US" altLang="en-US" sz="5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𝟔</m:t>
                          </m:r>
                        </m:den>
                      </m:f>
                    </m:oMath>
                  </m:oMathPara>
                </a14:m>
                <a:endParaRPr lang="en-US" altLang="en-US" sz="54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07D742-2B64-30E5-8B29-5FE54CE2A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34400" y="1485900"/>
                <a:ext cx="2374901" cy="1842136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19D972-2AC9-4FC6-3696-81ACCBAF54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049000" y="1485900"/>
                <a:ext cx="2374901" cy="1842136"/>
              </a:xfrm>
              <a:prstGeom prst="round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en-US" sz="5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 sz="5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𝟐𝟓</m:t>
                          </m:r>
                        </m:num>
                        <m:den>
                          <m:r>
                            <a:rPr lang="en-US" altLang="en-US" sz="5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𝟏𝟑</m:t>
                          </m:r>
                        </m:den>
                      </m:f>
                    </m:oMath>
                  </m:oMathPara>
                </a14:m>
                <a:endParaRPr lang="en-US" altLang="en-US" sz="54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19D972-2AC9-4FC6-3696-81ACCBAF5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049000" y="1485900"/>
                <a:ext cx="2374901" cy="1842136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0AF929CE-EA80-E79B-B7C3-AAEBECD22956}"/>
              </a:ext>
            </a:extLst>
          </p:cNvPr>
          <p:cNvSpPr/>
          <p:nvPr/>
        </p:nvSpPr>
        <p:spPr>
          <a:xfrm>
            <a:off x="10349743" y="1996054"/>
            <a:ext cx="1010861" cy="101086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3911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22222E-6 L 0.7681 0.2078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398" y="1039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7037E-6 L 0.72787 0.3747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393" y="1872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808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18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97F1587-90B3-7A0A-A1C3-B3FFFDF25799}"/>
              </a:ext>
            </a:extLst>
          </p:cNvPr>
          <p:cNvSpPr/>
          <p:nvPr/>
        </p:nvSpPr>
        <p:spPr>
          <a:xfrm>
            <a:off x="3107802" y="208346"/>
            <a:ext cx="15180198" cy="2756888"/>
          </a:xfrm>
          <a:custGeom>
            <a:avLst/>
            <a:gdLst>
              <a:gd name="connsiteX0" fmla="*/ 0 w 15180198"/>
              <a:gd name="connsiteY0" fmla="*/ 459491 h 2756888"/>
              <a:gd name="connsiteX1" fmla="*/ 459491 w 15180198"/>
              <a:gd name="connsiteY1" fmla="*/ 0 h 2756888"/>
              <a:gd name="connsiteX2" fmla="*/ 625872 w 15180198"/>
              <a:gd name="connsiteY2" fmla="*/ 0 h 2756888"/>
              <a:gd name="connsiteX3" fmla="*/ 1505314 w 15180198"/>
              <a:gd name="connsiteY3" fmla="*/ 0 h 2756888"/>
              <a:gd name="connsiteX4" fmla="*/ 1814307 w 15180198"/>
              <a:gd name="connsiteY4" fmla="*/ 0 h 2756888"/>
              <a:gd name="connsiteX5" fmla="*/ 2693748 w 15180198"/>
              <a:gd name="connsiteY5" fmla="*/ 0 h 2756888"/>
              <a:gd name="connsiteX6" fmla="*/ 3287966 w 15180198"/>
              <a:gd name="connsiteY6" fmla="*/ 0 h 2756888"/>
              <a:gd name="connsiteX7" fmla="*/ 4024795 w 15180198"/>
              <a:gd name="connsiteY7" fmla="*/ 0 h 2756888"/>
              <a:gd name="connsiteX8" fmla="*/ 4904237 w 15180198"/>
              <a:gd name="connsiteY8" fmla="*/ 0 h 2756888"/>
              <a:gd name="connsiteX9" fmla="*/ 5498454 w 15180198"/>
              <a:gd name="connsiteY9" fmla="*/ 0 h 2756888"/>
              <a:gd name="connsiteX10" fmla="*/ 6235283 w 15180198"/>
              <a:gd name="connsiteY10" fmla="*/ 0 h 2756888"/>
              <a:gd name="connsiteX11" fmla="*/ 6686889 w 15180198"/>
              <a:gd name="connsiteY11" fmla="*/ 0 h 2756888"/>
              <a:gd name="connsiteX12" fmla="*/ 6853270 w 15180198"/>
              <a:gd name="connsiteY12" fmla="*/ 0 h 2756888"/>
              <a:gd name="connsiteX13" fmla="*/ 7447487 w 15180198"/>
              <a:gd name="connsiteY13" fmla="*/ 0 h 2756888"/>
              <a:gd name="connsiteX14" fmla="*/ 7756480 w 15180198"/>
              <a:gd name="connsiteY14" fmla="*/ 0 h 2756888"/>
              <a:gd name="connsiteX15" fmla="*/ 8493309 w 15180198"/>
              <a:gd name="connsiteY15" fmla="*/ 0 h 2756888"/>
              <a:gd name="connsiteX16" fmla="*/ 9372751 w 15180198"/>
              <a:gd name="connsiteY16" fmla="*/ 0 h 2756888"/>
              <a:gd name="connsiteX17" fmla="*/ 9681744 w 15180198"/>
              <a:gd name="connsiteY17" fmla="*/ 0 h 2756888"/>
              <a:gd name="connsiteX18" fmla="*/ 10561186 w 15180198"/>
              <a:gd name="connsiteY18" fmla="*/ 0 h 2756888"/>
              <a:gd name="connsiteX19" fmla="*/ 11012791 w 15180198"/>
              <a:gd name="connsiteY19" fmla="*/ 0 h 2756888"/>
              <a:gd name="connsiteX20" fmla="*/ 11892232 w 15180198"/>
              <a:gd name="connsiteY20" fmla="*/ 0 h 2756888"/>
              <a:gd name="connsiteX21" fmla="*/ 12201226 w 15180198"/>
              <a:gd name="connsiteY21" fmla="*/ 0 h 2756888"/>
              <a:gd name="connsiteX22" fmla="*/ 12938055 w 15180198"/>
              <a:gd name="connsiteY22" fmla="*/ 0 h 2756888"/>
              <a:gd name="connsiteX23" fmla="*/ 13247048 w 15180198"/>
              <a:gd name="connsiteY23" fmla="*/ 0 h 2756888"/>
              <a:gd name="connsiteX24" fmla="*/ 13413429 w 15180198"/>
              <a:gd name="connsiteY24" fmla="*/ 0 h 2756888"/>
              <a:gd name="connsiteX25" fmla="*/ 13579810 w 15180198"/>
              <a:gd name="connsiteY25" fmla="*/ 0 h 2756888"/>
              <a:gd name="connsiteX26" fmla="*/ 14720707 w 15180198"/>
              <a:gd name="connsiteY26" fmla="*/ 0 h 2756888"/>
              <a:gd name="connsiteX27" fmla="*/ 15180198 w 15180198"/>
              <a:gd name="connsiteY27" fmla="*/ 459491 h 2756888"/>
              <a:gd name="connsiteX28" fmla="*/ 15180198 w 15180198"/>
              <a:gd name="connsiteY28" fmla="*/ 882209 h 2756888"/>
              <a:gd name="connsiteX29" fmla="*/ 15180198 w 15180198"/>
              <a:gd name="connsiteY29" fmla="*/ 1360065 h 2756888"/>
              <a:gd name="connsiteX30" fmla="*/ 15180198 w 15180198"/>
              <a:gd name="connsiteY30" fmla="*/ 1764404 h 2756888"/>
              <a:gd name="connsiteX31" fmla="*/ 15180198 w 15180198"/>
              <a:gd name="connsiteY31" fmla="*/ 2297397 h 2756888"/>
              <a:gd name="connsiteX32" fmla="*/ 14720707 w 15180198"/>
              <a:gd name="connsiteY32" fmla="*/ 2756888 h 2756888"/>
              <a:gd name="connsiteX33" fmla="*/ 14269102 w 15180198"/>
              <a:gd name="connsiteY33" fmla="*/ 2756888 h 2756888"/>
              <a:gd name="connsiteX34" fmla="*/ 14102721 w 15180198"/>
              <a:gd name="connsiteY34" fmla="*/ 2756888 h 2756888"/>
              <a:gd name="connsiteX35" fmla="*/ 13793728 w 15180198"/>
              <a:gd name="connsiteY35" fmla="*/ 2756888 h 2756888"/>
              <a:gd name="connsiteX36" fmla="*/ 13199511 w 15180198"/>
              <a:gd name="connsiteY36" fmla="*/ 2756888 h 2756888"/>
              <a:gd name="connsiteX37" fmla="*/ 12320069 w 15180198"/>
              <a:gd name="connsiteY37" fmla="*/ 2756888 h 2756888"/>
              <a:gd name="connsiteX38" fmla="*/ 11725852 w 15180198"/>
              <a:gd name="connsiteY38" fmla="*/ 2756888 h 2756888"/>
              <a:gd name="connsiteX39" fmla="*/ 10846410 w 15180198"/>
              <a:gd name="connsiteY39" fmla="*/ 2756888 h 2756888"/>
              <a:gd name="connsiteX40" fmla="*/ 10252193 w 15180198"/>
              <a:gd name="connsiteY40" fmla="*/ 2756888 h 2756888"/>
              <a:gd name="connsiteX41" fmla="*/ 9515363 w 15180198"/>
              <a:gd name="connsiteY41" fmla="*/ 2756888 h 2756888"/>
              <a:gd name="connsiteX42" fmla="*/ 8635922 w 15180198"/>
              <a:gd name="connsiteY42" fmla="*/ 2756888 h 2756888"/>
              <a:gd name="connsiteX43" fmla="*/ 8326928 w 15180198"/>
              <a:gd name="connsiteY43" fmla="*/ 2756888 h 2756888"/>
              <a:gd name="connsiteX44" fmla="*/ 7447487 w 15180198"/>
              <a:gd name="connsiteY44" fmla="*/ 2756888 h 2756888"/>
              <a:gd name="connsiteX45" fmla="*/ 7281106 w 15180198"/>
              <a:gd name="connsiteY45" fmla="*/ 2756888 h 2756888"/>
              <a:gd name="connsiteX46" fmla="*/ 6401664 w 15180198"/>
              <a:gd name="connsiteY46" fmla="*/ 2756888 h 2756888"/>
              <a:gd name="connsiteX47" fmla="*/ 6092671 w 15180198"/>
              <a:gd name="connsiteY47" fmla="*/ 2756888 h 2756888"/>
              <a:gd name="connsiteX48" fmla="*/ 5498454 w 15180198"/>
              <a:gd name="connsiteY48" fmla="*/ 2756888 h 2756888"/>
              <a:gd name="connsiteX49" fmla="*/ 5046849 w 15180198"/>
              <a:gd name="connsiteY49" fmla="*/ 2756888 h 2756888"/>
              <a:gd name="connsiteX50" fmla="*/ 4167407 w 15180198"/>
              <a:gd name="connsiteY50" fmla="*/ 2756888 h 2756888"/>
              <a:gd name="connsiteX51" fmla="*/ 3858414 w 15180198"/>
              <a:gd name="connsiteY51" fmla="*/ 2756888 h 2756888"/>
              <a:gd name="connsiteX52" fmla="*/ 3121585 w 15180198"/>
              <a:gd name="connsiteY52" fmla="*/ 2756888 h 2756888"/>
              <a:gd name="connsiteX53" fmla="*/ 2955204 w 15180198"/>
              <a:gd name="connsiteY53" fmla="*/ 2756888 h 2756888"/>
              <a:gd name="connsiteX54" fmla="*/ 2360986 w 15180198"/>
              <a:gd name="connsiteY54" fmla="*/ 2756888 h 2756888"/>
              <a:gd name="connsiteX55" fmla="*/ 1909381 w 15180198"/>
              <a:gd name="connsiteY55" fmla="*/ 2756888 h 2756888"/>
              <a:gd name="connsiteX56" fmla="*/ 1600388 w 15180198"/>
              <a:gd name="connsiteY56" fmla="*/ 2756888 h 2756888"/>
              <a:gd name="connsiteX57" fmla="*/ 1434007 w 15180198"/>
              <a:gd name="connsiteY57" fmla="*/ 2756888 h 2756888"/>
              <a:gd name="connsiteX58" fmla="*/ 1267627 w 15180198"/>
              <a:gd name="connsiteY58" fmla="*/ 2756888 h 2756888"/>
              <a:gd name="connsiteX59" fmla="*/ 1101246 w 15180198"/>
              <a:gd name="connsiteY59" fmla="*/ 2756888 h 2756888"/>
              <a:gd name="connsiteX60" fmla="*/ 459491 w 15180198"/>
              <a:gd name="connsiteY60" fmla="*/ 2756888 h 2756888"/>
              <a:gd name="connsiteX61" fmla="*/ 0 w 15180198"/>
              <a:gd name="connsiteY61" fmla="*/ 2297397 h 2756888"/>
              <a:gd name="connsiteX62" fmla="*/ 0 w 15180198"/>
              <a:gd name="connsiteY62" fmla="*/ 1874679 h 2756888"/>
              <a:gd name="connsiteX63" fmla="*/ 0 w 15180198"/>
              <a:gd name="connsiteY63" fmla="*/ 1433581 h 2756888"/>
              <a:gd name="connsiteX64" fmla="*/ 0 w 15180198"/>
              <a:gd name="connsiteY64" fmla="*/ 992484 h 2756888"/>
              <a:gd name="connsiteX65" fmla="*/ 0 w 15180198"/>
              <a:gd name="connsiteY65" fmla="*/ 459491 h 2756888"/>
              <a:gd name="connsiteX0" fmla="*/ 0 w 15180198"/>
              <a:gd name="connsiteY0" fmla="*/ 459491 h 2756888"/>
              <a:gd name="connsiteX1" fmla="*/ 459491 w 15180198"/>
              <a:gd name="connsiteY1" fmla="*/ 0 h 2756888"/>
              <a:gd name="connsiteX2" fmla="*/ 768484 w 15180198"/>
              <a:gd name="connsiteY2" fmla="*/ 0 h 2756888"/>
              <a:gd name="connsiteX3" fmla="*/ 934865 w 15180198"/>
              <a:gd name="connsiteY3" fmla="*/ 0 h 2756888"/>
              <a:gd name="connsiteX4" fmla="*/ 1529082 w 15180198"/>
              <a:gd name="connsiteY4" fmla="*/ 0 h 2756888"/>
              <a:gd name="connsiteX5" fmla="*/ 2408524 w 15180198"/>
              <a:gd name="connsiteY5" fmla="*/ 0 h 2756888"/>
              <a:gd name="connsiteX6" fmla="*/ 3287966 w 15180198"/>
              <a:gd name="connsiteY6" fmla="*/ 0 h 2756888"/>
              <a:gd name="connsiteX7" fmla="*/ 4167407 w 15180198"/>
              <a:gd name="connsiteY7" fmla="*/ 0 h 2756888"/>
              <a:gd name="connsiteX8" fmla="*/ 4476400 w 15180198"/>
              <a:gd name="connsiteY8" fmla="*/ 0 h 2756888"/>
              <a:gd name="connsiteX9" fmla="*/ 4928005 w 15180198"/>
              <a:gd name="connsiteY9" fmla="*/ 0 h 2756888"/>
              <a:gd name="connsiteX10" fmla="*/ 5522223 w 15180198"/>
              <a:gd name="connsiteY10" fmla="*/ 0 h 2756888"/>
              <a:gd name="connsiteX11" fmla="*/ 5688604 w 15180198"/>
              <a:gd name="connsiteY11" fmla="*/ 0 h 2756888"/>
              <a:gd name="connsiteX12" fmla="*/ 6568045 w 15180198"/>
              <a:gd name="connsiteY12" fmla="*/ 0 h 2756888"/>
              <a:gd name="connsiteX13" fmla="*/ 7019650 w 15180198"/>
              <a:gd name="connsiteY13" fmla="*/ 0 h 2756888"/>
              <a:gd name="connsiteX14" fmla="*/ 7471256 w 15180198"/>
              <a:gd name="connsiteY14" fmla="*/ 0 h 2756888"/>
              <a:gd name="connsiteX15" fmla="*/ 7922861 w 15180198"/>
              <a:gd name="connsiteY15" fmla="*/ 0 h 2756888"/>
              <a:gd name="connsiteX16" fmla="*/ 8802302 w 15180198"/>
              <a:gd name="connsiteY16" fmla="*/ 0 h 2756888"/>
              <a:gd name="connsiteX17" fmla="*/ 9396520 w 15180198"/>
              <a:gd name="connsiteY17" fmla="*/ 0 h 2756888"/>
              <a:gd name="connsiteX18" fmla="*/ 9562901 w 15180198"/>
              <a:gd name="connsiteY18" fmla="*/ 0 h 2756888"/>
              <a:gd name="connsiteX19" fmla="*/ 9871894 w 15180198"/>
              <a:gd name="connsiteY19" fmla="*/ 0 h 2756888"/>
              <a:gd name="connsiteX20" fmla="*/ 10466111 w 15180198"/>
              <a:gd name="connsiteY20" fmla="*/ 0 h 2756888"/>
              <a:gd name="connsiteX21" fmla="*/ 10632492 w 15180198"/>
              <a:gd name="connsiteY21" fmla="*/ 0 h 2756888"/>
              <a:gd name="connsiteX22" fmla="*/ 10941485 w 15180198"/>
              <a:gd name="connsiteY22" fmla="*/ 0 h 2756888"/>
              <a:gd name="connsiteX23" fmla="*/ 11250478 w 15180198"/>
              <a:gd name="connsiteY23" fmla="*/ 0 h 2756888"/>
              <a:gd name="connsiteX24" fmla="*/ 11559471 w 15180198"/>
              <a:gd name="connsiteY24" fmla="*/ 0 h 2756888"/>
              <a:gd name="connsiteX25" fmla="*/ 11868464 w 15180198"/>
              <a:gd name="connsiteY25" fmla="*/ 0 h 2756888"/>
              <a:gd name="connsiteX26" fmla="*/ 12462681 w 15180198"/>
              <a:gd name="connsiteY26" fmla="*/ 0 h 2756888"/>
              <a:gd name="connsiteX27" fmla="*/ 12771674 w 15180198"/>
              <a:gd name="connsiteY27" fmla="*/ 0 h 2756888"/>
              <a:gd name="connsiteX28" fmla="*/ 13223279 w 15180198"/>
              <a:gd name="connsiteY28" fmla="*/ 0 h 2756888"/>
              <a:gd name="connsiteX29" fmla="*/ 13389660 w 15180198"/>
              <a:gd name="connsiteY29" fmla="*/ 0 h 2756888"/>
              <a:gd name="connsiteX30" fmla="*/ 14720707 w 15180198"/>
              <a:gd name="connsiteY30" fmla="*/ 0 h 2756888"/>
              <a:gd name="connsiteX31" fmla="*/ 15180198 w 15180198"/>
              <a:gd name="connsiteY31" fmla="*/ 459491 h 2756888"/>
              <a:gd name="connsiteX32" fmla="*/ 15180198 w 15180198"/>
              <a:gd name="connsiteY32" fmla="*/ 900588 h 2756888"/>
              <a:gd name="connsiteX33" fmla="*/ 15180198 w 15180198"/>
              <a:gd name="connsiteY33" fmla="*/ 1396823 h 2756888"/>
              <a:gd name="connsiteX34" fmla="*/ 15180198 w 15180198"/>
              <a:gd name="connsiteY34" fmla="*/ 1837921 h 2756888"/>
              <a:gd name="connsiteX35" fmla="*/ 15180198 w 15180198"/>
              <a:gd name="connsiteY35" fmla="*/ 2297397 h 2756888"/>
              <a:gd name="connsiteX36" fmla="*/ 14720707 w 15180198"/>
              <a:gd name="connsiteY36" fmla="*/ 2756888 h 2756888"/>
              <a:gd name="connsiteX37" fmla="*/ 14126490 w 15180198"/>
              <a:gd name="connsiteY37" fmla="*/ 2756888 h 2756888"/>
              <a:gd name="connsiteX38" fmla="*/ 13960109 w 15180198"/>
              <a:gd name="connsiteY38" fmla="*/ 2756888 h 2756888"/>
              <a:gd name="connsiteX39" fmla="*/ 13508504 w 15180198"/>
              <a:gd name="connsiteY39" fmla="*/ 2756888 h 2756888"/>
              <a:gd name="connsiteX40" fmla="*/ 13199511 w 15180198"/>
              <a:gd name="connsiteY40" fmla="*/ 2756888 h 2756888"/>
              <a:gd name="connsiteX41" fmla="*/ 12320069 w 15180198"/>
              <a:gd name="connsiteY41" fmla="*/ 2756888 h 2756888"/>
              <a:gd name="connsiteX42" fmla="*/ 12011076 w 15180198"/>
              <a:gd name="connsiteY42" fmla="*/ 2756888 h 2756888"/>
              <a:gd name="connsiteX43" fmla="*/ 11844695 w 15180198"/>
              <a:gd name="connsiteY43" fmla="*/ 2756888 h 2756888"/>
              <a:gd name="connsiteX44" fmla="*/ 11107866 w 15180198"/>
              <a:gd name="connsiteY44" fmla="*/ 2756888 h 2756888"/>
              <a:gd name="connsiteX45" fmla="*/ 10371036 w 15180198"/>
              <a:gd name="connsiteY45" fmla="*/ 2756888 h 2756888"/>
              <a:gd name="connsiteX46" fmla="*/ 9634207 w 15180198"/>
              <a:gd name="connsiteY46" fmla="*/ 2756888 h 2756888"/>
              <a:gd name="connsiteX47" fmla="*/ 9039989 w 15180198"/>
              <a:gd name="connsiteY47" fmla="*/ 2756888 h 2756888"/>
              <a:gd name="connsiteX48" fmla="*/ 8445772 w 15180198"/>
              <a:gd name="connsiteY48" fmla="*/ 2756888 h 2756888"/>
              <a:gd name="connsiteX49" fmla="*/ 7708942 w 15180198"/>
              <a:gd name="connsiteY49" fmla="*/ 2756888 h 2756888"/>
              <a:gd name="connsiteX50" fmla="*/ 7114725 w 15180198"/>
              <a:gd name="connsiteY50" fmla="*/ 2756888 h 2756888"/>
              <a:gd name="connsiteX51" fmla="*/ 6235283 w 15180198"/>
              <a:gd name="connsiteY51" fmla="*/ 2756888 h 2756888"/>
              <a:gd name="connsiteX52" fmla="*/ 5498454 w 15180198"/>
              <a:gd name="connsiteY52" fmla="*/ 2756888 h 2756888"/>
              <a:gd name="connsiteX53" fmla="*/ 4761624 w 15180198"/>
              <a:gd name="connsiteY53" fmla="*/ 2756888 h 2756888"/>
              <a:gd name="connsiteX54" fmla="*/ 4167407 w 15180198"/>
              <a:gd name="connsiteY54" fmla="*/ 2756888 h 2756888"/>
              <a:gd name="connsiteX55" fmla="*/ 3715802 w 15180198"/>
              <a:gd name="connsiteY55" fmla="*/ 2756888 h 2756888"/>
              <a:gd name="connsiteX56" fmla="*/ 3121585 w 15180198"/>
              <a:gd name="connsiteY56" fmla="*/ 2756888 h 2756888"/>
              <a:gd name="connsiteX57" fmla="*/ 2812592 w 15180198"/>
              <a:gd name="connsiteY57" fmla="*/ 2756888 h 2756888"/>
              <a:gd name="connsiteX58" fmla="*/ 1933150 w 15180198"/>
              <a:gd name="connsiteY58" fmla="*/ 2756888 h 2756888"/>
              <a:gd name="connsiteX59" fmla="*/ 1053708 w 15180198"/>
              <a:gd name="connsiteY59" fmla="*/ 2756888 h 2756888"/>
              <a:gd name="connsiteX60" fmla="*/ 459491 w 15180198"/>
              <a:gd name="connsiteY60" fmla="*/ 2756888 h 2756888"/>
              <a:gd name="connsiteX61" fmla="*/ 0 w 15180198"/>
              <a:gd name="connsiteY61" fmla="*/ 2297397 h 2756888"/>
              <a:gd name="connsiteX62" fmla="*/ 0 w 15180198"/>
              <a:gd name="connsiteY62" fmla="*/ 1837921 h 2756888"/>
              <a:gd name="connsiteX63" fmla="*/ 0 w 15180198"/>
              <a:gd name="connsiteY63" fmla="*/ 1341686 h 2756888"/>
              <a:gd name="connsiteX64" fmla="*/ 0 w 15180198"/>
              <a:gd name="connsiteY64" fmla="*/ 863830 h 2756888"/>
              <a:gd name="connsiteX65" fmla="*/ 0 w 15180198"/>
              <a:gd name="connsiteY65" fmla="*/ 459491 h 275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5180198" h="2756888" fill="none" extrusionOk="0">
                <a:moveTo>
                  <a:pt x="0" y="459491"/>
                </a:moveTo>
                <a:cubicBezTo>
                  <a:pt x="-20723" y="148611"/>
                  <a:pt x="291339" y="-55252"/>
                  <a:pt x="459491" y="0"/>
                </a:cubicBezTo>
                <a:cubicBezTo>
                  <a:pt x="523260" y="-24335"/>
                  <a:pt x="566055" y="17939"/>
                  <a:pt x="625872" y="0"/>
                </a:cubicBezTo>
                <a:cubicBezTo>
                  <a:pt x="758090" y="35746"/>
                  <a:pt x="1106729" y="-63998"/>
                  <a:pt x="1505314" y="0"/>
                </a:cubicBezTo>
                <a:cubicBezTo>
                  <a:pt x="1918444" y="-23044"/>
                  <a:pt x="1736028" y="6053"/>
                  <a:pt x="1814307" y="0"/>
                </a:cubicBezTo>
                <a:cubicBezTo>
                  <a:pt x="1860792" y="21686"/>
                  <a:pt x="2325094" y="129011"/>
                  <a:pt x="2693748" y="0"/>
                </a:cubicBezTo>
                <a:cubicBezTo>
                  <a:pt x="3000052" y="-100579"/>
                  <a:pt x="3060639" y="25128"/>
                  <a:pt x="3287966" y="0"/>
                </a:cubicBezTo>
                <a:cubicBezTo>
                  <a:pt x="3569496" y="-19342"/>
                  <a:pt x="3679400" y="45254"/>
                  <a:pt x="4024795" y="0"/>
                </a:cubicBezTo>
                <a:cubicBezTo>
                  <a:pt x="4374999" y="-114290"/>
                  <a:pt x="4633010" y="116576"/>
                  <a:pt x="4904237" y="0"/>
                </a:cubicBezTo>
                <a:cubicBezTo>
                  <a:pt x="5150016" y="-87001"/>
                  <a:pt x="5299064" y="48559"/>
                  <a:pt x="5498454" y="0"/>
                </a:cubicBezTo>
                <a:cubicBezTo>
                  <a:pt x="5678950" y="-59175"/>
                  <a:pt x="5910041" y="9567"/>
                  <a:pt x="6235283" y="0"/>
                </a:cubicBezTo>
                <a:cubicBezTo>
                  <a:pt x="6578088" y="-31342"/>
                  <a:pt x="6484584" y="18271"/>
                  <a:pt x="6686889" y="0"/>
                </a:cubicBezTo>
                <a:cubicBezTo>
                  <a:pt x="6865071" y="564"/>
                  <a:pt x="6791820" y="7758"/>
                  <a:pt x="6853270" y="0"/>
                </a:cubicBezTo>
                <a:cubicBezTo>
                  <a:pt x="6953511" y="-19124"/>
                  <a:pt x="7257092" y="-18760"/>
                  <a:pt x="7447487" y="0"/>
                </a:cubicBezTo>
                <a:cubicBezTo>
                  <a:pt x="7659487" y="-11173"/>
                  <a:pt x="7641659" y="15439"/>
                  <a:pt x="7756480" y="0"/>
                </a:cubicBezTo>
                <a:cubicBezTo>
                  <a:pt x="7858571" y="-64746"/>
                  <a:pt x="8312348" y="41981"/>
                  <a:pt x="8493309" y="0"/>
                </a:cubicBezTo>
                <a:cubicBezTo>
                  <a:pt x="8636953" y="-52233"/>
                  <a:pt x="9189580" y="-16809"/>
                  <a:pt x="9372751" y="0"/>
                </a:cubicBezTo>
                <a:cubicBezTo>
                  <a:pt x="9576369" y="-44682"/>
                  <a:pt x="9626540" y="2149"/>
                  <a:pt x="9681744" y="0"/>
                </a:cubicBezTo>
                <a:cubicBezTo>
                  <a:pt x="9740528" y="21084"/>
                  <a:pt x="10317649" y="38112"/>
                  <a:pt x="10561186" y="0"/>
                </a:cubicBezTo>
                <a:cubicBezTo>
                  <a:pt x="10841552" y="-76091"/>
                  <a:pt x="10925268" y="16389"/>
                  <a:pt x="11012791" y="0"/>
                </a:cubicBezTo>
                <a:cubicBezTo>
                  <a:pt x="11076142" y="-51615"/>
                  <a:pt x="11526178" y="65294"/>
                  <a:pt x="11892232" y="0"/>
                </a:cubicBezTo>
                <a:cubicBezTo>
                  <a:pt x="12296402" y="-46600"/>
                  <a:pt x="12042696" y="12920"/>
                  <a:pt x="12201226" y="0"/>
                </a:cubicBezTo>
                <a:cubicBezTo>
                  <a:pt x="12337123" y="-9032"/>
                  <a:pt x="12700965" y="16112"/>
                  <a:pt x="12938055" y="0"/>
                </a:cubicBezTo>
                <a:cubicBezTo>
                  <a:pt x="13191074" y="-31180"/>
                  <a:pt x="13163948" y="5818"/>
                  <a:pt x="13247048" y="0"/>
                </a:cubicBezTo>
                <a:cubicBezTo>
                  <a:pt x="13340997" y="-2790"/>
                  <a:pt x="13354355" y="4731"/>
                  <a:pt x="13413429" y="0"/>
                </a:cubicBezTo>
                <a:cubicBezTo>
                  <a:pt x="13470145" y="-12811"/>
                  <a:pt x="13498623" y="18467"/>
                  <a:pt x="13579810" y="0"/>
                </a:cubicBezTo>
                <a:cubicBezTo>
                  <a:pt x="13666517" y="-36700"/>
                  <a:pt x="14466987" y="96018"/>
                  <a:pt x="14720707" y="0"/>
                </a:cubicBezTo>
                <a:cubicBezTo>
                  <a:pt x="15009792" y="-82641"/>
                  <a:pt x="15133506" y="231616"/>
                  <a:pt x="15180198" y="459491"/>
                </a:cubicBezTo>
                <a:cubicBezTo>
                  <a:pt x="15201138" y="570913"/>
                  <a:pt x="15189137" y="759657"/>
                  <a:pt x="15180198" y="882209"/>
                </a:cubicBezTo>
                <a:cubicBezTo>
                  <a:pt x="15192918" y="996286"/>
                  <a:pt x="15167412" y="1232201"/>
                  <a:pt x="15180198" y="1360065"/>
                </a:cubicBezTo>
                <a:cubicBezTo>
                  <a:pt x="15181610" y="1478773"/>
                  <a:pt x="15160525" y="1582633"/>
                  <a:pt x="15180198" y="1764404"/>
                </a:cubicBezTo>
                <a:cubicBezTo>
                  <a:pt x="15228568" y="1940328"/>
                  <a:pt x="15097391" y="2183015"/>
                  <a:pt x="15180198" y="2297397"/>
                </a:cubicBezTo>
                <a:cubicBezTo>
                  <a:pt x="15214151" y="2539995"/>
                  <a:pt x="15021091" y="2775942"/>
                  <a:pt x="14720707" y="2756888"/>
                </a:cubicBezTo>
                <a:cubicBezTo>
                  <a:pt x="14571810" y="2806687"/>
                  <a:pt x="14416536" y="2692128"/>
                  <a:pt x="14269102" y="2756888"/>
                </a:cubicBezTo>
                <a:cubicBezTo>
                  <a:pt x="14120631" y="2809304"/>
                  <a:pt x="14142858" y="2752373"/>
                  <a:pt x="14102721" y="2756888"/>
                </a:cubicBezTo>
                <a:cubicBezTo>
                  <a:pt x="14058878" y="2771861"/>
                  <a:pt x="13941173" y="2719224"/>
                  <a:pt x="13793728" y="2756888"/>
                </a:cubicBezTo>
                <a:cubicBezTo>
                  <a:pt x="13651583" y="2830123"/>
                  <a:pt x="13368669" y="2704987"/>
                  <a:pt x="13199511" y="2756888"/>
                </a:cubicBezTo>
                <a:cubicBezTo>
                  <a:pt x="13061560" y="2815318"/>
                  <a:pt x="12580663" y="2640317"/>
                  <a:pt x="12320069" y="2756888"/>
                </a:cubicBezTo>
                <a:cubicBezTo>
                  <a:pt x="12016381" y="2811020"/>
                  <a:pt x="12022422" y="2670381"/>
                  <a:pt x="11725852" y="2756888"/>
                </a:cubicBezTo>
                <a:cubicBezTo>
                  <a:pt x="11406933" y="2822147"/>
                  <a:pt x="11113862" y="2680876"/>
                  <a:pt x="10846410" y="2756888"/>
                </a:cubicBezTo>
                <a:cubicBezTo>
                  <a:pt x="10588655" y="2795108"/>
                  <a:pt x="10367005" y="2690462"/>
                  <a:pt x="10252193" y="2756888"/>
                </a:cubicBezTo>
                <a:cubicBezTo>
                  <a:pt x="10105847" y="2765156"/>
                  <a:pt x="9739968" y="2797307"/>
                  <a:pt x="9515363" y="2756888"/>
                </a:cubicBezTo>
                <a:cubicBezTo>
                  <a:pt x="9237840" y="2787262"/>
                  <a:pt x="8965404" y="2634352"/>
                  <a:pt x="8635922" y="2756888"/>
                </a:cubicBezTo>
                <a:cubicBezTo>
                  <a:pt x="8234667" y="2872212"/>
                  <a:pt x="8442994" y="2753519"/>
                  <a:pt x="8326928" y="2756888"/>
                </a:cubicBezTo>
                <a:cubicBezTo>
                  <a:pt x="8150911" y="2850294"/>
                  <a:pt x="7807932" y="2688708"/>
                  <a:pt x="7447487" y="2756888"/>
                </a:cubicBezTo>
                <a:cubicBezTo>
                  <a:pt x="7150217" y="2770635"/>
                  <a:pt x="7352153" y="2740384"/>
                  <a:pt x="7281106" y="2756888"/>
                </a:cubicBezTo>
                <a:cubicBezTo>
                  <a:pt x="7200532" y="2773690"/>
                  <a:pt x="6634853" y="2657800"/>
                  <a:pt x="6401664" y="2756888"/>
                </a:cubicBezTo>
                <a:cubicBezTo>
                  <a:pt x="6206661" y="2809367"/>
                  <a:pt x="6177599" y="2734174"/>
                  <a:pt x="6092671" y="2756888"/>
                </a:cubicBezTo>
                <a:cubicBezTo>
                  <a:pt x="5972046" y="2731166"/>
                  <a:pt x="5667630" y="2751787"/>
                  <a:pt x="5498454" y="2756888"/>
                </a:cubicBezTo>
                <a:cubicBezTo>
                  <a:pt x="5265500" y="2792460"/>
                  <a:pt x="5218533" y="2695631"/>
                  <a:pt x="5046849" y="2756888"/>
                </a:cubicBezTo>
                <a:cubicBezTo>
                  <a:pt x="4847857" y="2814287"/>
                  <a:pt x="4362666" y="2750941"/>
                  <a:pt x="4167407" y="2756888"/>
                </a:cubicBezTo>
                <a:cubicBezTo>
                  <a:pt x="3964517" y="2765546"/>
                  <a:pt x="3946941" y="2742622"/>
                  <a:pt x="3858414" y="2756888"/>
                </a:cubicBezTo>
                <a:cubicBezTo>
                  <a:pt x="3752833" y="2778051"/>
                  <a:pt x="3355060" y="2744097"/>
                  <a:pt x="3121585" y="2756888"/>
                </a:cubicBezTo>
                <a:cubicBezTo>
                  <a:pt x="2899256" y="2766074"/>
                  <a:pt x="3002875" y="2740579"/>
                  <a:pt x="2955204" y="2756888"/>
                </a:cubicBezTo>
                <a:cubicBezTo>
                  <a:pt x="2917142" y="2775244"/>
                  <a:pt x="2685650" y="2751752"/>
                  <a:pt x="2360986" y="2756888"/>
                </a:cubicBezTo>
                <a:cubicBezTo>
                  <a:pt x="2106126" y="2813204"/>
                  <a:pt x="2045532" y="2759459"/>
                  <a:pt x="1909381" y="2756888"/>
                </a:cubicBezTo>
                <a:cubicBezTo>
                  <a:pt x="1791275" y="2749277"/>
                  <a:pt x="1693359" y="2736526"/>
                  <a:pt x="1600388" y="2756888"/>
                </a:cubicBezTo>
                <a:cubicBezTo>
                  <a:pt x="1494921" y="2762811"/>
                  <a:pt x="1503766" y="2741592"/>
                  <a:pt x="1434007" y="2756888"/>
                </a:cubicBezTo>
                <a:cubicBezTo>
                  <a:pt x="1354942" y="2774624"/>
                  <a:pt x="1305540" y="2751074"/>
                  <a:pt x="1267627" y="2756888"/>
                </a:cubicBezTo>
                <a:cubicBezTo>
                  <a:pt x="1225517" y="2766223"/>
                  <a:pt x="1179514" y="2765572"/>
                  <a:pt x="1101246" y="2756888"/>
                </a:cubicBezTo>
                <a:cubicBezTo>
                  <a:pt x="1033950" y="2747773"/>
                  <a:pt x="726970" y="2752940"/>
                  <a:pt x="459491" y="2756888"/>
                </a:cubicBezTo>
                <a:cubicBezTo>
                  <a:pt x="166791" y="2793255"/>
                  <a:pt x="28320" y="2463576"/>
                  <a:pt x="0" y="2297397"/>
                </a:cubicBezTo>
                <a:cubicBezTo>
                  <a:pt x="-4022" y="2116741"/>
                  <a:pt x="50937" y="2049504"/>
                  <a:pt x="0" y="1874679"/>
                </a:cubicBezTo>
                <a:cubicBezTo>
                  <a:pt x="-45767" y="1695028"/>
                  <a:pt x="13171" y="1517978"/>
                  <a:pt x="0" y="1433581"/>
                </a:cubicBezTo>
                <a:cubicBezTo>
                  <a:pt x="-33649" y="1344951"/>
                  <a:pt x="16374" y="1128431"/>
                  <a:pt x="0" y="992484"/>
                </a:cubicBezTo>
                <a:cubicBezTo>
                  <a:pt x="-16853" y="881186"/>
                  <a:pt x="30239" y="596065"/>
                  <a:pt x="0" y="459491"/>
                </a:cubicBezTo>
                <a:close/>
              </a:path>
              <a:path w="15180198" h="2756888" stroke="0" extrusionOk="0">
                <a:moveTo>
                  <a:pt x="0" y="459491"/>
                </a:moveTo>
                <a:cubicBezTo>
                  <a:pt x="86202" y="232175"/>
                  <a:pt x="289255" y="-8310"/>
                  <a:pt x="459491" y="0"/>
                </a:cubicBezTo>
                <a:cubicBezTo>
                  <a:pt x="604634" y="-16633"/>
                  <a:pt x="627968" y="22835"/>
                  <a:pt x="768484" y="0"/>
                </a:cubicBezTo>
                <a:cubicBezTo>
                  <a:pt x="895540" y="-13448"/>
                  <a:pt x="894074" y="12262"/>
                  <a:pt x="934865" y="0"/>
                </a:cubicBezTo>
                <a:cubicBezTo>
                  <a:pt x="1004083" y="-19881"/>
                  <a:pt x="1367992" y="50721"/>
                  <a:pt x="1529082" y="0"/>
                </a:cubicBezTo>
                <a:cubicBezTo>
                  <a:pt x="1784484" y="-95594"/>
                  <a:pt x="2133122" y="84219"/>
                  <a:pt x="2408524" y="0"/>
                </a:cubicBezTo>
                <a:cubicBezTo>
                  <a:pt x="2656369" y="-50553"/>
                  <a:pt x="2947698" y="111953"/>
                  <a:pt x="3287966" y="0"/>
                </a:cubicBezTo>
                <a:cubicBezTo>
                  <a:pt x="3636804" y="-85522"/>
                  <a:pt x="3796832" y="59249"/>
                  <a:pt x="4167407" y="0"/>
                </a:cubicBezTo>
                <a:cubicBezTo>
                  <a:pt x="4547585" y="-58157"/>
                  <a:pt x="4379027" y="-6649"/>
                  <a:pt x="4476400" y="0"/>
                </a:cubicBezTo>
                <a:cubicBezTo>
                  <a:pt x="4565973" y="4627"/>
                  <a:pt x="4778539" y="47270"/>
                  <a:pt x="4928005" y="0"/>
                </a:cubicBezTo>
                <a:cubicBezTo>
                  <a:pt x="5090586" y="-67170"/>
                  <a:pt x="5322438" y="29597"/>
                  <a:pt x="5522223" y="0"/>
                </a:cubicBezTo>
                <a:cubicBezTo>
                  <a:pt x="5726985" y="-42907"/>
                  <a:pt x="5638538" y="17700"/>
                  <a:pt x="5688604" y="0"/>
                </a:cubicBezTo>
                <a:cubicBezTo>
                  <a:pt x="5743625" y="-7041"/>
                  <a:pt x="6183100" y="93647"/>
                  <a:pt x="6568045" y="0"/>
                </a:cubicBezTo>
                <a:cubicBezTo>
                  <a:pt x="7004564" y="-73547"/>
                  <a:pt x="6912752" y="30440"/>
                  <a:pt x="7019650" y="0"/>
                </a:cubicBezTo>
                <a:cubicBezTo>
                  <a:pt x="7142751" y="-39069"/>
                  <a:pt x="7239088" y="30488"/>
                  <a:pt x="7471256" y="0"/>
                </a:cubicBezTo>
                <a:cubicBezTo>
                  <a:pt x="7685757" y="-28089"/>
                  <a:pt x="7708705" y="43548"/>
                  <a:pt x="7922861" y="0"/>
                </a:cubicBezTo>
                <a:cubicBezTo>
                  <a:pt x="8117086" y="-39268"/>
                  <a:pt x="8625366" y="-38260"/>
                  <a:pt x="8802302" y="0"/>
                </a:cubicBezTo>
                <a:cubicBezTo>
                  <a:pt x="9027396" y="8999"/>
                  <a:pt x="9177671" y="-3081"/>
                  <a:pt x="9396520" y="0"/>
                </a:cubicBezTo>
                <a:cubicBezTo>
                  <a:pt x="9629415" y="-33560"/>
                  <a:pt x="9492287" y="1658"/>
                  <a:pt x="9562901" y="0"/>
                </a:cubicBezTo>
                <a:cubicBezTo>
                  <a:pt x="9623539" y="-2887"/>
                  <a:pt x="9790907" y="-11147"/>
                  <a:pt x="9871894" y="0"/>
                </a:cubicBezTo>
                <a:cubicBezTo>
                  <a:pt x="9982881" y="-50422"/>
                  <a:pt x="10293796" y="47265"/>
                  <a:pt x="10466111" y="0"/>
                </a:cubicBezTo>
                <a:cubicBezTo>
                  <a:pt x="10711655" y="-47193"/>
                  <a:pt x="10595528" y="5086"/>
                  <a:pt x="10632492" y="0"/>
                </a:cubicBezTo>
                <a:cubicBezTo>
                  <a:pt x="10680277" y="-3981"/>
                  <a:pt x="10786341" y="-11506"/>
                  <a:pt x="10941485" y="0"/>
                </a:cubicBezTo>
                <a:cubicBezTo>
                  <a:pt x="11088282" y="-16557"/>
                  <a:pt x="11135129" y="20765"/>
                  <a:pt x="11250478" y="0"/>
                </a:cubicBezTo>
                <a:cubicBezTo>
                  <a:pt x="11355469" y="-27612"/>
                  <a:pt x="11435979" y="25994"/>
                  <a:pt x="11559471" y="0"/>
                </a:cubicBezTo>
                <a:cubicBezTo>
                  <a:pt x="11681632" y="-11748"/>
                  <a:pt x="11749279" y="12002"/>
                  <a:pt x="11868464" y="0"/>
                </a:cubicBezTo>
                <a:cubicBezTo>
                  <a:pt x="11955279" y="-28137"/>
                  <a:pt x="12280177" y="50349"/>
                  <a:pt x="12462681" y="0"/>
                </a:cubicBezTo>
                <a:cubicBezTo>
                  <a:pt x="12639183" y="-58323"/>
                  <a:pt x="12682466" y="-211"/>
                  <a:pt x="12771674" y="0"/>
                </a:cubicBezTo>
                <a:cubicBezTo>
                  <a:pt x="12831263" y="-21446"/>
                  <a:pt x="13041169" y="24185"/>
                  <a:pt x="13223279" y="0"/>
                </a:cubicBezTo>
                <a:cubicBezTo>
                  <a:pt x="13392405" y="-21955"/>
                  <a:pt x="13331730" y="35445"/>
                  <a:pt x="13389660" y="0"/>
                </a:cubicBezTo>
                <a:cubicBezTo>
                  <a:pt x="13488821" y="2911"/>
                  <a:pt x="14106492" y="68552"/>
                  <a:pt x="14720707" y="0"/>
                </a:cubicBezTo>
                <a:cubicBezTo>
                  <a:pt x="15044867" y="94480"/>
                  <a:pt x="15160620" y="219732"/>
                  <a:pt x="15180198" y="459491"/>
                </a:cubicBezTo>
                <a:cubicBezTo>
                  <a:pt x="15218436" y="545086"/>
                  <a:pt x="15164502" y="764005"/>
                  <a:pt x="15180198" y="900588"/>
                </a:cubicBezTo>
                <a:cubicBezTo>
                  <a:pt x="15200729" y="1021281"/>
                  <a:pt x="15166092" y="1222677"/>
                  <a:pt x="15180198" y="1396823"/>
                </a:cubicBezTo>
                <a:cubicBezTo>
                  <a:pt x="15187851" y="1541160"/>
                  <a:pt x="15147270" y="1697889"/>
                  <a:pt x="15180198" y="1837921"/>
                </a:cubicBezTo>
                <a:cubicBezTo>
                  <a:pt x="15226400" y="1972563"/>
                  <a:pt x="15127357" y="2123738"/>
                  <a:pt x="15180198" y="2297397"/>
                </a:cubicBezTo>
                <a:cubicBezTo>
                  <a:pt x="15251736" y="2549550"/>
                  <a:pt x="15005717" y="2736163"/>
                  <a:pt x="14720707" y="2756888"/>
                </a:cubicBezTo>
                <a:cubicBezTo>
                  <a:pt x="14483734" y="2821006"/>
                  <a:pt x="14300538" y="2758908"/>
                  <a:pt x="14126490" y="2756888"/>
                </a:cubicBezTo>
                <a:cubicBezTo>
                  <a:pt x="13932978" y="2767139"/>
                  <a:pt x="14017361" y="2750441"/>
                  <a:pt x="13960109" y="2756888"/>
                </a:cubicBezTo>
                <a:cubicBezTo>
                  <a:pt x="13857066" y="2767610"/>
                  <a:pt x="13739844" y="2754183"/>
                  <a:pt x="13508504" y="2756888"/>
                </a:cubicBezTo>
                <a:cubicBezTo>
                  <a:pt x="13295425" y="2765172"/>
                  <a:pt x="13309504" y="2736642"/>
                  <a:pt x="13199511" y="2756888"/>
                </a:cubicBezTo>
                <a:cubicBezTo>
                  <a:pt x="13096932" y="2788762"/>
                  <a:pt x="12669568" y="2679070"/>
                  <a:pt x="12320069" y="2756888"/>
                </a:cubicBezTo>
                <a:cubicBezTo>
                  <a:pt x="11970801" y="2822332"/>
                  <a:pt x="12151183" y="2717592"/>
                  <a:pt x="12011076" y="2756888"/>
                </a:cubicBezTo>
                <a:cubicBezTo>
                  <a:pt x="11875362" y="2768851"/>
                  <a:pt x="11919299" y="2749778"/>
                  <a:pt x="11844695" y="2756888"/>
                </a:cubicBezTo>
                <a:cubicBezTo>
                  <a:pt x="11723679" y="2806951"/>
                  <a:pt x="11368659" y="2757016"/>
                  <a:pt x="11107866" y="2756888"/>
                </a:cubicBezTo>
                <a:cubicBezTo>
                  <a:pt x="10859513" y="2807881"/>
                  <a:pt x="10529535" y="2709491"/>
                  <a:pt x="10371036" y="2756888"/>
                </a:cubicBezTo>
                <a:cubicBezTo>
                  <a:pt x="10143265" y="2861493"/>
                  <a:pt x="9903159" y="2732068"/>
                  <a:pt x="9634207" y="2756888"/>
                </a:cubicBezTo>
                <a:cubicBezTo>
                  <a:pt x="9404221" y="2726025"/>
                  <a:pt x="9168318" y="2696889"/>
                  <a:pt x="9039989" y="2756888"/>
                </a:cubicBezTo>
                <a:cubicBezTo>
                  <a:pt x="8877697" y="2810176"/>
                  <a:pt x="8749851" y="2755441"/>
                  <a:pt x="8445772" y="2756888"/>
                </a:cubicBezTo>
                <a:cubicBezTo>
                  <a:pt x="8163886" y="2788457"/>
                  <a:pt x="7926708" y="2691903"/>
                  <a:pt x="7708942" y="2756888"/>
                </a:cubicBezTo>
                <a:cubicBezTo>
                  <a:pt x="7536026" y="2834579"/>
                  <a:pt x="7208511" y="2730530"/>
                  <a:pt x="7114725" y="2756888"/>
                </a:cubicBezTo>
                <a:cubicBezTo>
                  <a:pt x="7047636" y="2807095"/>
                  <a:pt x="6562308" y="2702945"/>
                  <a:pt x="6235283" y="2756888"/>
                </a:cubicBezTo>
                <a:cubicBezTo>
                  <a:pt x="5896875" y="2821770"/>
                  <a:pt x="5818926" y="2731611"/>
                  <a:pt x="5498454" y="2756888"/>
                </a:cubicBezTo>
                <a:cubicBezTo>
                  <a:pt x="5229571" y="2817025"/>
                  <a:pt x="5078904" y="2721005"/>
                  <a:pt x="4761624" y="2756888"/>
                </a:cubicBezTo>
                <a:cubicBezTo>
                  <a:pt x="4394338" y="2831499"/>
                  <a:pt x="4370411" y="2727013"/>
                  <a:pt x="4167407" y="2756888"/>
                </a:cubicBezTo>
                <a:cubicBezTo>
                  <a:pt x="3953852" y="2798345"/>
                  <a:pt x="3804718" y="2710925"/>
                  <a:pt x="3715802" y="2756888"/>
                </a:cubicBezTo>
                <a:cubicBezTo>
                  <a:pt x="3595972" y="2791702"/>
                  <a:pt x="3305814" y="2711272"/>
                  <a:pt x="3121585" y="2756888"/>
                </a:cubicBezTo>
                <a:cubicBezTo>
                  <a:pt x="2946348" y="2789238"/>
                  <a:pt x="2911842" y="2743395"/>
                  <a:pt x="2812592" y="2756888"/>
                </a:cubicBezTo>
                <a:cubicBezTo>
                  <a:pt x="2714398" y="2702875"/>
                  <a:pt x="2228497" y="2675481"/>
                  <a:pt x="1933150" y="2756888"/>
                </a:cubicBezTo>
                <a:cubicBezTo>
                  <a:pt x="1655671" y="2799882"/>
                  <a:pt x="1411179" y="2594550"/>
                  <a:pt x="1053708" y="2756888"/>
                </a:cubicBezTo>
                <a:cubicBezTo>
                  <a:pt x="726413" y="2834120"/>
                  <a:pt x="739811" y="2767163"/>
                  <a:pt x="459491" y="2756888"/>
                </a:cubicBezTo>
                <a:cubicBezTo>
                  <a:pt x="174559" y="2712406"/>
                  <a:pt x="26395" y="2546870"/>
                  <a:pt x="0" y="2297397"/>
                </a:cubicBezTo>
                <a:cubicBezTo>
                  <a:pt x="-86179" y="2168933"/>
                  <a:pt x="7923" y="2051613"/>
                  <a:pt x="0" y="1837921"/>
                </a:cubicBezTo>
                <a:cubicBezTo>
                  <a:pt x="-27900" y="1626327"/>
                  <a:pt x="57972" y="1567268"/>
                  <a:pt x="0" y="1341686"/>
                </a:cubicBezTo>
                <a:cubicBezTo>
                  <a:pt x="-42494" y="1114025"/>
                  <a:pt x="15292" y="1093301"/>
                  <a:pt x="0" y="863830"/>
                </a:cubicBezTo>
                <a:cubicBezTo>
                  <a:pt x="-13199" y="641319"/>
                  <a:pt x="15297" y="567914"/>
                  <a:pt x="0" y="459491"/>
                </a:cubicBezTo>
                <a:close/>
              </a:path>
              <a:path w="15180198" h="2756888" fill="none" stroke="0" extrusionOk="0">
                <a:moveTo>
                  <a:pt x="0" y="459491"/>
                </a:moveTo>
                <a:cubicBezTo>
                  <a:pt x="43542" y="208533"/>
                  <a:pt x="277435" y="-43366"/>
                  <a:pt x="459491" y="0"/>
                </a:cubicBezTo>
                <a:cubicBezTo>
                  <a:pt x="516155" y="-18852"/>
                  <a:pt x="570078" y="-5216"/>
                  <a:pt x="625872" y="0"/>
                </a:cubicBezTo>
                <a:cubicBezTo>
                  <a:pt x="763409" y="-26420"/>
                  <a:pt x="979812" y="-18031"/>
                  <a:pt x="1505314" y="0"/>
                </a:cubicBezTo>
                <a:cubicBezTo>
                  <a:pt x="1945260" y="-41976"/>
                  <a:pt x="1739047" y="13938"/>
                  <a:pt x="1814307" y="0"/>
                </a:cubicBezTo>
                <a:cubicBezTo>
                  <a:pt x="1908587" y="-13845"/>
                  <a:pt x="2395224" y="182186"/>
                  <a:pt x="2693748" y="0"/>
                </a:cubicBezTo>
                <a:cubicBezTo>
                  <a:pt x="2991349" y="-71088"/>
                  <a:pt x="3078836" y="58561"/>
                  <a:pt x="3287966" y="0"/>
                </a:cubicBezTo>
                <a:cubicBezTo>
                  <a:pt x="3475337" y="-14171"/>
                  <a:pt x="3701644" y="19167"/>
                  <a:pt x="4024795" y="0"/>
                </a:cubicBezTo>
                <a:cubicBezTo>
                  <a:pt x="4383343" y="-104912"/>
                  <a:pt x="4643288" y="85057"/>
                  <a:pt x="4904237" y="0"/>
                </a:cubicBezTo>
                <a:cubicBezTo>
                  <a:pt x="5137681" y="-79516"/>
                  <a:pt x="5264019" y="58318"/>
                  <a:pt x="5498454" y="0"/>
                </a:cubicBezTo>
                <a:cubicBezTo>
                  <a:pt x="5712421" y="-35313"/>
                  <a:pt x="5880908" y="16053"/>
                  <a:pt x="6235283" y="0"/>
                </a:cubicBezTo>
                <a:cubicBezTo>
                  <a:pt x="6567582" y="-2448"/>
                  <a:pt x="6504527" y="24455"/>
                  <a:pt x="6686889" y="0"/>
                </a:cubicBezTo>
                <a:cubicBezTo>
                  <a:pt x="6859305" y="-5939"/>
                  <a:pt x="6777787" y="24973"/>
                  <a:pt x="6853270" y="0"/>
                </a:cubicBezTo>
                <a:cubicBezTo>
                  <a:pt x="6963736" y="15257"/>
                  <a:pt x="7253885" y="67187"/>
                  <a:pt x="7447487" y="0"/>
                </a:cubicBezTo>
                <a:cubicBezTo>
                  <a:pt x="7660424" y="-21249"/>
                  <a:pt x="7634249" y="19314"/>
                  <a:pt x="7756480" y="0"/>
                </a:cubicBezTo>
                <a:cubicBezTo>
                  <a:pt x="7857858" y="-16207"/>
                  <a:pt x="8341037" y="88482"/>
                  <a:pt x="8493309" y="0"/>
                </a:cubicBezTo>
                <a:cubicBezTo>
                  <a:pt x="8628273" y="-26953"/>
                  <a:pt x="9168866" y="41754"/>
                  <a:pt x="9372751" y="0"/>
                </a:cubicBezTo>
                <a:cubicBezTo>
                  <a:pt x="9573094" y="-28523"/>
                  <a:pt x="9628371" y="3252"/>
                  <a:pt x="9681744" y="0"/>
                </a:cubicBezTo>
                <a:cubicBezTo>
                  <a:pt x="9795311" y="-5185"/>
                  <a:pt x="10329958" y="6246"/>
                  <a:pt x="10561186" y="0"/>
                </a:cubicBezTo>
                <a:cubicBezTo>
                  <a:pt x="10845046" y="-88119"/>
                  <a:pt x="10917414" y="57960"/>
                  <a:pt x="11012791" y="0"/>
                </a:cubicBezTo>
                <a:cubicBezTo>
                  <a:pt x="11116256" y="-148363"/>
                  <a:pt x="11530745" y="76415"/>
                  <a:pt x="11892232" y="0"/>
                </a:cubicBezTo>
                <a:cubicBezTo>
                  <a:pt x="12274427" y="-32704"/>
                  <a:pt x="12046781" y="8675"/>
                  <a:pt x="12201226" y="0"/>
                </a:cubicBezTo>
                <a:cubicBezTo>
                  <a:pt x="12342984" y="-22749"/>
                  <a:pt x="12671282" y="18068"/>
                  <a:pt x="12938055" y="0"/>
                </a:cubicBezTo>
                <a:cubicBezTo>
                  <a:pt x="13193937" y="-27867"/>
                  <a:pt x="13150011" y="6832"/>
                  <a:pt x="13247048" y="0"/>
                </a:cubicBezTo>
                <a:cubicBezTo>
                  <a:pt x="13341250" y="-5460"/>
                  <a:pt x="13364500" y="3592"/>
                  <a:pt x="13413429" y="0"/>
                </a:cubicBezTo>
                <a:cubicBezTo>
                  <a:pt x="13463132" y="5341"/>
                  <a:pt x="13500631" y="10138"/>
                  <a:pt x="13579810" y="0"/>
                </a:cubicBezTo>
                <a:cubicBezTo>
                  <a:pt x="13596946" y="18570"/>
                  <a:pt x="14305498" y="46909"/>
                  <a:pt x="14720707" y="0"/>
                </a:cubicBezTo>
                <a:cubicBezTo>
                  <a:pt x="14972629" y="-27478"/>
                  <a:pt x="15168510" y="266661"/>
                  <a:pt x="15180198" y="459491"/>
                </a:cubicBezTo>
                <a:cubicBezTo>
                  <a:pt x="15208145" y="600602"/>
                  <a:pt x="15151155" y="791026"/>
                  <a:pt x="15180198" y="882209"/>
                </a:cubicBezTo>
                <a:cubicBezTo>
                  <a:pt x="15186423" y="1028725"/>
                  <a:pt x="15183456" y="1258094"/>
                  <a:pt x="15180198" y="1360065"/>
                </a:cubicBezTo>
                <a:cubicBezTo>
                  <a:pt x="15181257" y="1475982"/>
                  <a:pt x="15143172" y="1582931"/>
                  <a:pt x="15180198" y="1764404"/>
                </a:cubicBezTo>
                <a:cubicBezTo>
                  <a:pt x="15220421" y="1936254"/>
                  <a:pt x="15121266" y="2159834"/>
                  <a:pt x="15180198" y="2297397"/>
                </a:cubicBezTo>
                <a:cubicBezTo>
                  <a:pt x="15207560" y="2517971"/>
                  <a:pt x="14969998" y="2818248"/>
                  <a:pt x="14720707" y="2756888"/>
                </a:cubicBezTo>
                <a:cubicBezTo>
                  <a:pt x="14597039" y="2779274"/>
                  <a:pt x="14393840" y="2686307"/>
                  <a:pt x="14269102" y="2756888"/>
                </a:cubicBezTo>
                <a:cubicBezTo>
                  <a:pt x="14111351" y="2794599"/>
                  <a:pt x="14151979" y="2746110"/>
                  <a:pt x="14102721" y="2756888"/>
                </a:cubicBezTo>
                <a:cubicBezTo>
                  <a:pt x="14070404" y="2782706"/>
                  <a:pt x="13965637" y="2729136"/>
                  <a:pt x="13793728" y="2756888"/>
                </a:cubicBezTo>
                <a:cubicBezTo>
                  <a:pt x="13617108" y="2813097"/>
                  <a:pt x="13365986" y="2715554"/>
                  <a:pt x="13199511" y="2756888"/>
                </a:cubicBezTo>
                <a:cubicBezTo>
                  <a:pt x="13027196" y="2844721"/>
                  <a:pt x="12635945" y="2735481"/>
                  <a:pt x="12320069" y="2756888"/>
                </a:cubicBezTo>
                <a:cubicBezTo>
                  <a:pt x="12001524" y="2835583"/>
                  <a:pt x="11989066" y="2693579"/>
                  <a:pt x="11725852" y="2756888"/>
                </a:cubicBezTo>
                <a:cubicBezTo>
                  <a:pt x="11439091" y="2854499"/>
                  <a:pt x="11110310" y="2741863"/>
                  <a:pt x="10846410" y="2756888"/>
                </a:cubicBezTo>
                <a:cubicBezTo>
                  <a:pt x="10590108" y="2774408"/>
                  <a:pt x="10400198" y="2694659"/>
                  <a:pt x="10252193" y="2756888"/>
                </a:cubicBezTo>
                <a:cubicBezTo>
                  <a:pt x="10135726" y="2799495"/>
                  <a:pt x="9744809" y="2780326"/>
                  <a:pt x="9515363" y="2756888"/>
                </a:cubicBezTo>
                <a:cubicBezTo>
                  <a:pt x="9316335" y="2763195"/>
                  <a:pt x="8990655" y="2684606"/>
                  <a:pt x="8635922" y="2756888"/>
                </a:cubicBezTo>
                <a:cubicBezTo>
                  <a:pt x="8271446" y="2801761"/>
                  <a:pt x="8483454" y="2725892"/>
                  <a:pt x="8326928" y="2756888"/>
                </a:cubicBezTo>
                <a:cubicBezTo>
                  <a:pt x="8200979" y="2818445"/>
                  <a:pt x="7707649" y="2661189"/>
                  <a:pt x="7447487" y="2756888"/>
                </a:cubicBezTo>
                <a:cubicBezTo>
                  <a:pt x="7150790" y="2795319"/>
                  <a:pt x="7355958" y="2758837"/>
                  <a:pt x="7281106" y="2756888"/>
                </a:cubicBezTo>
                <a:cubicBezTo>
                  <a:pt x="7251342" y="2780079"/>
                  <a:pt x="6596449" y="2667961"/>
                  <a:pt x="6401664" y="2756888"/>
                </a:cubicBezTo>
                <a:cubicBezTo>
                  <a:pt x="6204048" y="2843225"/>
                  <a:pt x="6187088" y="2762217"/>
                  <a:pt x="6092671" y="2756888"/>
                </a:cubicBezTo>
                <a:cubicBezTo>
                  <a:pt x="6016983" y="2729192"/>
                  <a:pt x="5748668" y="2693400"/>
                  <a:pt x="5498454" y="2756888"/>
                </a:cubicBezTo>
                <a:cubicBezTo>
                  <a:pt x="5258510" y="2785069"/>
                  <a:pt x="5255019" y="2715906"/>
                  <a:pt x="5046849" y="2756888"/>
                </a:cubicBezTo>
                <a:cubicBezTo>
                  <a:pt x="4860097" y="2810803"/>
                  <a:pt x="4349624" y="2767077"/>
                  <a:pt x="4167407" y="2756888"/>
                </a:cubicBezTo>
                <a:cubicBezTo>
                  <a:pt x="3960247" y="2772718"/>
                  <a:pt x="3954599" y="2745711"/>
                  <a:pt x="3858414" y="2756888"/>
                </a:cubicBezTo>
                <a:cubicBezTo>
                  <a:pt x="3778956" y="2755678"/>
                  <a:pt x="3346446" y="2751872"/>
                  <a:pt x="3121585" y="2756888"/>
                </a:cubicBezTo>
                <a:cubicBezTo>
                  <a:pt x="2898092" y="2775792"/>
                  <a:pt x="2989959" y="2738809"/>
                  <a:pt x="2955204" y="2756888"/>
                </a:cubicBezTo>
                <a:cubicBezTo>
                  <a:pt x="2899219" y="2780448"/>
                  <a:pt x="2571376" y="2690754"/>
                  <a:pt x="2360986" y="2756888"/>
                </a:cubicBezTo>
                <a:cubicBezTo>
                  <a:pt x="2100321" y="2823852"/>
                  <a:pt x="2051877" y="2743180"/>
                  <a:pt x="1909381" y="2756888"/>
                </a:cubicBezTo>
                <a:cubicBezTo>
                  <a:pt x="1758871" y="2756449"/>
                  <a:pt x="1708755" y="2755712"/>
                  <a:pt x="1600388" y="2756888"/>
                </a:cubicBezTo>
                <a:cubicBezTo>
                  <a:pt x="1496473" y="2767179"/>
                  <a:pt x="1496618" y="2744006"/>
                  <a:pt x="1434007" y="2756888"/>
                </a:cubicBezTo>
                <a:cubicBezTo>
                  <a:pt x="1371179" y="2781200"/>
                  <a:pt x="1310331" y="2741351"/>
                  <a:pt x="1267627" y="2756888"/>
                </a:cubicBezTo>
                <a:cubicBezTo>
                  <a:pt x="1221633" y="2762942"/>
                  <a:pt x="1188987" y="2750489"/>
                  <a:pt x="1101246" y="2756888"/>
                </a:cubicBezTo>
                <a:cubicBezTo>
                  <a:pt x="1047244" y="2730254"/>
                  <a:pt x="669666" y="2714117"/>
                  <a:pt x="459491" y="2756888"/>
                </a:cubicBezTo>
                <a:cubicBezTo>
                  <a:pt x="195913" y="2841676"/>
                  <a:pt x="-7175" y="2492229"/>
                  <a:pt x="0" y="2297397"/>
                </a:cubicBezTo>
                <a:cubicBezTo>
                  <a:pt x="-17028" y="2108497"/>
                  <a:pt x="47416" y="2056721"/>
                  <a:pt x="0" y="1874679"/>
                </a:cubicBezTo>
                <a:cubicBezTo>
                  <a:pt x="-41521" y="1695344"/>
                  <a:pt x="6183" y="1547566"/>
                  <a:pt x="0" y="1433581"/>
                </a:cubicBezTo>
                <a:cubicBezTo>
                  <a:pt x="-31759" y="1339801"/>
                  <a:pt x="4915" y="1132367"/>
                  <a:pt x="0" y="992484"/>
                </a:cubicBezTo>
                <a:cubicBezTo>
                  <a:pt x="-18200" y="911052"/>
                  <a:pt x="48594" y="663103"/>
                  <a:pt x="0" y="45949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69000"/>
            </a:schemeClr>
          </a:solidFill>
          <a:ln w="47625" cmpd="dbl">
            <a:solidFill>
              <a:schemeClr val="accent1">
                <a:lumMod val="7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3189578">
                  <a:custGeom>
                    <a:avLst/>
                    <a:gdLst>
                      <a:gd name="connsiteX0" fmla="*/ 0 w 15180198"/>
                      <a:gd name="connsiteY0" fmla="*/ 459491 h 2756888"/>
                      <a:gd name="connsiteX1" fmla="*/ 459491 w 15180198"/>
                      <a:gd name="connsiteY1" fmla="*/ 0 h 2756888"/>
                      <a:gd name="connsiteX2" fmla="*/ 625872 w 15180198"/>
                      <a:gd name="connsiteY2" fmla="*/ 0 h 2756888"/>
                      <a:gd name="connsiteX3" fmla="*/ 1505314 w 15180198"/>
                      <a:gd name="connsiteY3" fmla="*/ 0 h 2756888"/>
                      <a:gd name="connsiteX4" fmla="*/ 1814307 w 15180198"/>
                      <a:gd name="connsiteY4" fmla="*/ 0 h 2756888"/>
                      <a:gd name="connsiteX5" fmla="*/ 2693748 w 15180198"/>
                      <a:gd name="connsiteY5" fmla="*/ 0 h 2756888"/>
                      <a:gd name="connsiteX6" fmla="*/ 3287966 w 15180198"/>
                      <a:gd name="connsiteY6" fmla="*/ 0 h 2756888"/>
                      <a:gd name="connsiteX7" fmla="*/ 4024795 w 15180198"/>
                      <a:gd name="connsiteY7" fmla="*/ 0 h 2756888"/>
                      <a:gd name="connsiteX8" fmla="*/ 4904237 w 15180198"/>
                      <a:gd name="connsiteY8" fmla="*/ 0 h 2756888"/>
                      <a:gd name="connsiteX9" fmla="*/ 5498454 w 15180198"/>
                      <a:gd name="connsiteY9" fmla="*/ 0 h 2756888"/>
                      <a:gd name="connsiteX10" fmla="*/ 6235283 w 15180198"/>
                      <a:gd name="connsiteY10" fmla="*/ 0 h 2756888"/>
                      <a:gd name="connsiteX11" fmla="*/ 6686889 w 15180198"/>
                      <a:gd name="connsiteY11" fmla="*/ 0 h 2756888"/>
                      <a:gd name="connsiteX12" fmla="*/ 6853270 w 15180198"/>
                      <a:gd name="connsiteY12" fmla="*/ 0 h 2756888"/>
                      <a:gd name="connsiteX13" fmla="*/ 7447487 w 15180198"/>
                      <a:gd name="connsiteY13" fmla="*/ 0 h 2756888"/>
                      <a:gd name="connsiteX14" fmla="*/ 7756480 w 15180198"/>
                      <a:gd name="connsiteY14" fmla="*/ 0 h 2756888"/>
                      <a:gd name="connsiteX15" fmla="*/ 8493309 w 15180198"/>
                      <a:gd name="connsiteY15" fmla="*/ 0 h 2756888"/>
                      <a:gd name="connsiteX16" fmla="*/ 9372751 w 15180198"/>
                      <a:gd name="connsiteY16" fmla="*/ 0 h 2756888"/>
                      <a:gd name="connsiteX17" fmla="*/ 9681744 w 15180198"/>
                      <a:gd name="connsiteY17" fmla="*/ 0 h 2756888"/>
                      <a:gd name="connsiteX18" fmla="*/ 10561186 w 15180198"/>
                      <a:gd name="connsiteY18" fmla="*/ 0 h 2756888"/>
                      <a:gd name="connsiteX19" fmla="*/ 11012791 w 15180198"/>
                      <a:gd name="connsiteY19" fmla="*/ 0 h 2756888"/>
                      <a:gd name="connsiteX20" fmla="*/ 11892232 w 15180198"/>
                      <a:gd name="connsiteY20" fmla="*/ 0 h 2756888"/>
                      <a:gd name="connsiteX21" fmla="*/ 12201226 w 15180198"/>
                      <a:gd name="connsiteY21" fmla="*/ 0 h 2756888"/>
                      <a:gd name="connsiteX22" fmla="*/ 12938055 w 15180198"/>
                      <a:gd name="connsiteY22" fmla="*/ 0 h 2756888"/>
                      <a:gd name="connsiteX23" fmla="*/ 13247048 w 15180198"/>
                      <a:gd name="connsiteY23" fmla="*/ 0 h 2756888"/>
                      <a:gd name="connsiteX24" fmla="*/ 13413429 w 15180198"/>
                      <a:gd name="connsiteY24" fmla="*/ 0 h 2756888"/>
                      <a:gd name="connsiteX25" fmla="*/ 13579810 w 15180198"/>
                      <a:gd name="connsiteY25" fmla="*/ 0 h 2756888"/>
                      <a:gd name="connsiteX26" fmla="*/ 14720707 w 15180198"/>
                      <a:gd name="connsiteY26" fmla="*/ 0 h 2756888"/>
                      <a:gd name="connsiteX27" fmla="*/ 15180198 w 15180198"/>
                      <a:gd name="connsiteY27" fmla="*/ 459491 h 2756888"/>
                      <a:gd name="connsiteX28" fmla="*/ 15180198 w 15180198"/>
                      <a:gd name="connsiteY28" fmla="*/ 882209 h 2756888"/>
                      <a:gd name="connsiteX29" fmla="*/ 15180198 w 15180198"/>
                      <a:gd name="connsiteY29" fmla="*/ 1360065 h 2756888"/>
                      <a:gd name="connsiteX30" fmla="*/ 15180198 w 15180198"/>
                      <a:gd name="connsiteY30" fmla="*/ 1764404 h 2756888"/>
                      <a:gd name="connsiteX31" fmla="*/ 15180198 w 15180198"/>
                      <a:gd name="connsiteY31" fmla="*/ 2297397 h 2756888"/>
                      <a:gd name="connsiteX32" fmla="*/ 14720707 w 15180198"/>
                      <a:gd name="connsiteY32" fmla="*/ 2756888 h 2756888"/>
                      <a:gd name="connsiteX33" fmla="*/ 14269102 w 15180198"/>
                      <a:gd name="connsiteY33" fmla="*/ 2756888 h 2756888"/>
                      <a:gd name="connsiteX34" fmla="*/ 14102721 w 15180198"/>
                      <a:gd name="connsiteY34" fmla="*/ 2756888 h 2756888"/>
                      <a:gd name="connsiteX35" fmla="*/ 13793728 w 15180198"/>
                      <a:gd name="connsiteY35" fmla="*/ 2756888 h 2756888"/>
                      <a:gd name="connsiteX36" fmla="*/ 13199511 w 15180198"/>
                      <a:gd name="connsiteY36" fmla="*/ 2756888 h 2756888"/>
                      <a:gd name="connsiteX37" fmla="*/ 12320069 w 15180198"/>
                      <a:gd name="connsiteY37" fmla="*/ 2756888 h 2756888"/>
                      <a:gd name="connsiteX38" fmla="*/ 11725852 w 15180198"/>
                      <a:gd name="connsiteY38" fmla="*/ 2756888 h 2756888"/>
                      <a:gd name="connsiteX39" fmla="*/ 10846410 w 15180198"/>
                      <a:gd name="connsiteY39" fmla="*/ 2756888 h 2756888"/>
                      <a:gd name="connsiteX40" fmla="*/ 10252193 w 15180198"/>
                      <a:gd name="connsiteY40" fmla="*/ 2756888 h 2756888"/>
                      <a:gd name="connsiteX41" fmla="*/ 9515363 w 15180198"/>
                      <a:gd name="connsiteY41" fmla="*/ 2756888 h 2756888"/>
                      <a:gd name="connsiteX42" fmla="*/ 8635922 w 15180198"/>
                      <a:gd name="connsiteY42" fmla="*/ 2756888 h 2756888"/>
                      <a:gd name="connsiteX43" fmla="*/ 8326928 w 15180198"/>
                      <a:gd name="connsiteY43" fmla="*/ 2756888 h 2756888"/>
                      <a:gd name="connsiteX44" fmla="*/ 7447487 w 15180198"/>
                      <a:gd name="connsiteY44" fmla="*/ 2756888 h 2756888"/>
                      <a:gd name="connsiteX45" fmla="*/ 7281106 w 15180198"/>
                      <a:gd name="connsiteY45" fmla="*/ 2756888 h 2756888"/>
                      <a:gd name="connsiteX46" fmla="*/ 6401664 w 15180198"/>
                      <a:gd name="connsiteY46" fmla="*/ 2756888 h 2756888"/>
                      <a:gd name="connsiteX47" fmla="*/ 6092671 w 15180198"/>
                      <a:gd name="connsiteY47" fmla="*/ 2756888 h 2756888"/>
                      <a:gd name="connsiteX48" fmla="*/ 5498454 w 15180198"/>
                      <a:gd name="connsiteY48" fmla="*/ 2756888 h 2756888"/>
                      <a:gd name="connsiteX49" fmla="*/ 5046849 w 15180198"/>
                      <a:gd name="connsiteY49" fmla="*/ 2756888 h 2756888"/>
                      <a:gd name="connsiteX50" fmla="*/ 4167407 w 15180198"/>
                      <a:gd name="connsiteY50" fmla="*/ 2756888 h 2756888"/>
                      <a:gd name="connsiteX51" fmla="*/ 3858414 w 15180198"/>
                      <a:gd name="connsiteY51" fmla="*/ 2756888 h 2756888"/>
                      <a:gd name="connsiteX52" fmla="*/ 3121585 w 15180198"/>
                      <a:gd name="connsiteY52" fmla="*/ 2756888 h 2756888"/>
                      <a:gd name="connsiteX53" fmla="*/ 2955204 w 15180198"/>
                      <a:gd name="connsiteY53" fmla="*/ 2756888 h 2756888"/>
                      <a:gd name="connsiteX54" fmla="*/ 2360986 w 15180198"/>
                      <a:gd name="connsiteY54" fmla="*/ 2756888 h 2756888"/>
                      <a:gd name="connsiteX55" fmla="*/ 1909381 w 15180198"/>
                      <a:gd name="connsiteY55" fmla="*/ 2756888 h 2756888"/>
                      <a:gd name="connsiteX56" fmla="*/ 1600388 w 15180198"/>
                      <a:gd name="connsiteY56" fmla="*/ 2756888 h 2756888"/>
                      <a:gd name="connsiteX57" fmla="*/ 1434007 w 15180198"/>
                      <a:gd name="connsiteY57" fmla="*/ 2756888 h 2756888"/>
                      <a:gd name="connsiteX58" fmla="*/ 1267627 w 15180198"/>
                      <a:gd name="connsiteY58" fmla="*/ 2756888 h 2756888"/>
                      <a:gd name="connsiteX59" fmla="*/ 1101246 w 15180198"/>
                      <a:gd name="connsiteY59" fmla="*/ 2756888 h 2756888"/>
                      <a:gd name="connsiteX60" fmla="*/ 459491 w 15180198"/>
                      <a:gd name="connsiteY60" fmla="*/ 2756888 h 2756888"/>
                      <a:gd name="connsiteX61" fmla="*/ 0 w 15180198"/>
                      <a:gd name="connsiteY61" fmla="*/ 2297397 h 2756888"/>
                      <a:gd name="connsiteX62" fmla="*/ 0 w 15180198"/>
                      <a:gd name="connsiteY62" fmla="*/ 1874679 h 2756888"/>
                      <a:gd name="connsiteX63" fmla="*/ 0 w 15180198"/>
                      <a:gd name="connsiteY63" fmla="*/ 1433581 h 2756888"/>
                      <a:gd name="connsiteX64" fmla="*/ 0 w 15180198"/>
                      <a:gd name="connsiteY64" fmla="*/ 992484 h 2756888"/>
                      <a:gd name="connsiteX65" fmla="*/ 0 w 15180198"/>
                      <a:gd name="connsiteY65" fmla="*/ 459491 h 27568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</a:cxnLst>
                    <a:rect l="l" t="t" r="r" b="b"/>
                    <a:pathLst>
                      <a:path w="15180198" h="2756888" fill="none" extrusionOk="0">
                        <a:moveTo>
                          <a:pt x="0" y="459491"/>
                        </a:moveTo>
                        <a:cubicBezTo>
                          <a:pt x="12638" y="200524"/>
                          <a:pt x="256173" y="-47928"/>
                          <a:pt x="459491" y="0"/>
                        </a:cubicBezTo>
                        <a:cubicBezTo>
                          <a:pt x="527679" y="-17700"/>
                          <a:pt x="565234" y="4886"/>
                          <a:pt x="625872" y="0"/>
                        </a:cubicBezTo>
                        <a:cubicBezTo>
                          <a:pt x="686510" y="-4886"/>
                          <a:pt x="1071056" y="19896"/>
                          <a:pt x="1505314" y="0"/>
                        </a:cubicBezTo>
                        <a:cubicBezTo>
                          <a:pt x="1939572" y="-19896"/>
                          <a:pt x="1737979" y="8184"/>
                          <a:pt x="1814307" y="0"/>
                        </a:cubicBezTo>
                        <a:cubicBezTo>
                          <a:pt x="1890635" y="-8184"/>
                          <a:pt x="2381871" y="99224"/>
                          <a:pt x="2693748" y="0"/>
                        </a:cubicBezTo>
                        <a:cubicBezTo>
                          <a:pt x="3005625" y="-99224"/>
                          <a:pt x="3052379" y="37982"/>
                          <a:pt x="3287966" y="0"/>
                        </a:cubicBezTo>
                        <a:cubicBezTo>
                          <a:pt x="3523553" y="-37982"/>
                          <a:pt x="3693487" y="40322"/>
                          <a:pt x="4024795" y="0"/>
                        </a:cubicBezTo>
                        <a:cubicBezTo>
                          <a:pt x="4356103" y="-40322"/>
                          <a:pt x="4635595" y="69891"/>
                          <a:pt x="4904237" y="0"/>
                        </a:cubicBezTo>
                        <a:cubicBezTo>
                          <a:pt x="5172879" y="-69891"/>
                          <a:pt x="5289479" y="37001"/>
                          <a:pt x="5498454" y="0"/>
                        </a:cubicBezTo>
                        <a:cubicBezTo>
                          <a:pt x="5707429" y="-37001"/>
                          <a:pt x="5876426" y="12553"/>
                          <a:pt x="6235283" y="0"/>
                        </a:cubicBezTo>
                        <a:cubicBezTo>
                          <a:pt x="6594140" y="-12553"/>
                          <a:pt x="6499131" y="17561"/>
                          <a:pt x="6686889" y="0"/>
                        </a:cubicBezTo>
                        <a:cubicBezTo>
                          <a:pt x="6874647" y="-17561"/>
                          <a:pt x="6780227" y="13027"/>
                          <a:pt x="6853270" y="0"/>
                        </a:cubicBezTo>
                        <a:cubicBezTo>
                          <a:pt x="6926313" y="-13027"/>
                          <a:pt x="7233061" y="19034"/>
                          <a:pt x="7447487" y="0"/>
                        </a:cubicBezTo>
                        <a:cubicBezTo>
                          <a:pt x="7661913" y="-19034"/>
                          <a:pt x="7647070" y="23573"/>
                          <a:pt x="7756480" y="0"/>
                        </a:cubicBezTo>
                        <a:cubicBezTo>
                          <a:pt x="7865890" y="-23573"/>
                          <a:pt x="8336539" y="82737"/>
                          <a:pt x="8493309" y="0"/>
                        </a:cubicBezTo>
                        <a:cubicBezTo>
                          <a:pt x="8650079" y="-82737"/>
                          <a:pt x="9165881" y="35310"/>
                          <a:pt x="9372751" y="0"/>
                        </a:cubicBezTo>
                        <a:cubicBezTo>
                          <a:pt x="9579621" y="-35310"/>
                          <a:pt x="9619133" y="7236"/>
                          <a:pt x="9681744" y="0"/>
                        </a:cubicBezTo>
                        <a:cubicBezTo>
                          <a:pt x="9744355" y="-7236"/>
                          <a:pt x="10277139" y="72052"/>
                          <a:pt x="10561186" y="0"/>
                        </a:cubicBezTo>
                        <a:cubicBezTo>
                          <a:pt x="10845233" y="-72052"/>
                          <a:pt x="10899223" y="37815"/>
                          <a:pt x="11012791" y="0"/>
                        </a:cubicBezTo>
                        <a:cubicBezTo>
                          <a:pt x="11126360" y="-37815"/>
                          <a:pt x="11522476" y="58348"/>
                          <a:pt x="11892232" y="0"/>
                        </a:cubicBezTo>
                        <a:cubicBezTo>
                          <a:pt x="12261988" y="-58348"/>
                          <a:pt x="12054725" y="18848"/>
                          <a:pt x="12201226" y="0"/>
                        </a:cubicBezTo>
                        <a:cubicBezTo>
                          <a:pt x="12347727" y="-18848"/>
                          <a:pt x="12683831" y="24142"/>
                          <a:pt x="12938055" y="0"/>
                        </a:cubicBezTo>
                        <a:cubicBezTo>
                          <a:pt x="13192279" y="-24142"/>
                          <a:pt x="13158878" y="5646"/>
                          <a:pt x="13247048" y="0"/>
                        </a:cubicBezTo>
                        <a:cubicBezTo>
                          <a:pt x="13335218" y="-5646"/>
                          <a:pt x="13361839" y="2863"/>
                          <a:pt x="13413429" y="0"/>
                        </a:cubicBezTo>
                        <a:cubicBezTo>
                          <a:pt x="13465019" y="-2863"/>
                          <a:pt x="13502653" y="12558"/>
                          <a:pt x="13579810" y="0"/>
                        </a:cubicBezTo>
                        <a:cubicBezTo>
                          <a:pt x="13656967" y="-12558"/>
                          <a:pt x="14367781" y="59821"/>
                          <a:pt x="14720707" y="0"/>
                        </a:cubicBezTo>
                        <a:cubicBezTo>
                          <a:pt x="14986122" y="-45586"/>
                          <a:pt x="15176992" y="263627"/>
                          <a:pt x="15180198" y="459491"/>
                        </a:cubicBezTo>
                        <a:cubicBezTo>
                          <a:pt x="15200183" y="582150"/>
                          <a:pt x="15162456" y="761014"/>
                          <a:pt x="15180198" y="882209"/>
                        </a:cubicBezTo>
                        <a:cubicBezTo>
                          <a:pt x="15197940" y="1003404"/>
                          <a:pt x="15178613" y="1252041"/>
                          <a:pt x="15180198" y="1360065"/>
                        </a:cubicBezTo>
                        <a:cubicBezTo>
                          <a:pt x="15181783" y="1468089"/>
                          <a:pt x="15133933" y="1596159"/>
                          <a:pt x="15180198" y="1764404"/>
                        </a:cubicBezTo>
                        <a:cubicBezTo>
                          <a:pt x="15226463" y="1932649"/>
                          <a:pt x="15122154" y="2171653"/>
                          <a:pt x="15180198" y="2297397"/>
                        </a:cubicBezTo>
                        <a:cubicBezTo>
                          <a:pt x="15197310" y="2543390"/>
                          <a:pt x="14997138" y="2751808"/>
                          <a:pt x="14720707" y="2756888"/>
                        </a:cubicBezTo>
                        <a:cubicBezTo>
                          <a:pt x="14584296" y="2786514"/>
                          <a:pt x="14424911" y="2708930"/>
                          <a:pt x="14269102" y="2756888"/>
                        </a:cubicBezTo>
                        <a:cubicBezTo>
                          <a:pt x="14113293" y="2804846"/>
                          <a:pt x="14141174" y="2750013"/>
                          <a:pt x="14102721" y="2756888"/>
                        </a:cubicBezTo>
                        <a:cubicBezTo>
                          <a:pt x="14064268" y="2763763"/>
                          <a:pt x="13943216" y="2725512"/>
                          <a:pt x="13793728" y="2756888"/>
                        </a:cubicBezTo>
                        <a:cubicBezTo>
                          <a:pt x="13644240" y="2788264"/>
                          <a:pt x="13370436" y="2714719"/>
                          <a:pt x="13199511" y="2756888"/>
                        </a:cubicBezTo>
                        <a:cubicBezTo>
                          <a:pt x="13028586" y="2799057"/>
                          <a:pt x="12622593" y="2695204"/>
                          <a:pt x="12320069" y="2756888"/>
                        </a:cubicBezTo>
                        <a:cubicBezTo>
                          <a:pt x="12017545" y="2818572"/>
                          <a:pt x="11988972" y="2690796"/>
                          <a:pt x="11725852" y="2756888"/>
                        </a:cubicBezTo>
                        <a:cubicBezTo>
                          <a:pt x="11462732" y="2822980"/>
                          <a:pt x="11106133" y="2727052"/>
                          <a:pt x="10846410" y="2756888"/>
                        </a:cubicBezTo>
                        <a:cubicBezTo>
                          <a:pt x="10586687" y="2786724"/>
                          <a:pt x="10372139" y="2697531"/>
                          <a:pt x="10252193" y="2756888"/>
                        </a:cubicBezTo>
                        <a:cubicBezTo>
                          <a:pt x="10132247" y="2816245"/>
                          <a:pt x="9784830" y="2730842"/>
                          <a:pt x="9515363" y="2756888"/>
                        </a:cubicBezTo>
                        <a:cubicBezTo>
                          <a:pt x="9245896" y="2782934"/>
                          <a:pt x="9019312" y="2671554"/>
                          <a:pt x="8635922" y="2756888"/>
                        </a:cubicBezTo>
                        <a:cubicBezTo>
                          <a:pt x="8252532" y="2842222"/>
                          <a:pt x="8477810" y="2724248"/>
                          <a:pt x="8326928" y="2756888"/>
                        </a:cubicBezTo>
                        <a:cubicBezTo>
                          <a:pt x="8176046" y="2789528"/>
                          <a:pt x="7757626" y="2722732"/>
                          <a:pt x="7447487" y="2756888"/>
                        </a:cubicBezTo>
                        <a:cubicBezTo>
                          <a:pt x="7137348" y="2791044"/>
                          <a:pt x="7360615" y="2744364"/>
                          <a:pt x="7281106" y="2756888"/>
                        </a:cubicBezTo>
                        <a:cubicBezTo>
                          <a:pt x="7201597" y="2769412"/>
                          <a:pt x="6595710" y="2678804"/>
                          <a:pt x="6401664" y="2756888"/>
                        </a:cubicBezTo>
                        <a:cubicBezTo>
                          <a:pt x="6207618" y="2834972"/>
                          <a:pt x="6184770" y="2734488"/>
                          <a:pt x="6092671" y="2756888"/>
                        </a:cubicBezTo>
                        <a:cubicBezTo>
                          <a:pt x="6000572" y="2779288"/>
                          <a:pt x="5716911" y="2728811"/>
                          <a:pt x="5498454" y="2756888"/>
                        </a:cubicBezTo>
                        <a:cubicBezTo>
                          <a:pt x="5279997" y="2784965"/>
                          <a:pt x="5243022" y="2703000"/>
                          <a:pt x="5046849" y="2756888"/>
                        </a:cubicBezTo>
                        <a:cubicBezTo>
                          <a:pt x="4850677" y="2810776"/>
                          <a:pt x="4372996" y="2743243"/>
                          <a:pt x="4167407" y="2756888"/>
                        </a:cubicBezTo>
                        <a:cubicBezTo>
                          <a:pt x="3961818" y="2770533"/>
                          <a:pt x="3947262" y="2746296"/>
                          <a:pt x="3858414" y="2756888"/>
                        </a:cubicBezTo>
                        <a:cubicBezTo>
                          <a:pt x="3769566" y="2767480"/>
                          <a:pt x="3346158" y="2740753"/>
                          <a:pt x="3121585" y="2756888"/>
                        </a:cubicBezTo>
                        <a:cubicBezTo>
                          <a:pt x="2897012" y="2773023"/>
                          <a:pt x="2999842" y="2739683"/>
                          <a:pt x="2955204" y="2756888"/>
                        </a:cubicBezTo>
                        <a:cubicBezTo>
                          <a:pt x="2910566" y="2774093"/>
                          <a:pt x="2633209" y="2697376"/>
                          <a:pt x="2360986" y="2756888"/>
                        </a:cubicBezTo>
                        <a:cubicBezTo>
                          <a:pt x="2088763" y="2816400"/>
                          <a:pt x="2038588" y="2756260"/>
                          <a:pt x="1909381" y="2756888"/>
                        </a:cubicBezTo>
                        <a:cubicBezTo>
                          <a:pt x="1780175" y="2757516"/>
                          <a:pt x="1705442" y="2750087"/>
                          <a:pt x="1600388" y="2756888"/>
                        </a:cubicBezTo>
                        <a:cubicBezTo>
                          <a:pt x="1495334" y="2763689"/>
                          <a:pt x="1502477" y="2741058"/>
                          <a:pt x="1434007" y="2756888"/>
                        </a:cubicBezTo>
                        <a:cubicBezTo>
                          <a:pt x="1365537" y="2772718"/>
                          <a:pt x="1306467" y="2750120"/>
                          <a:pt x="1267627" y="2756888"/>
                        </a:cubicBezTo>
                        <a:cubicBezTo>
                          <a:pt x="1228787" y="2763656"/>
                          <a:pt x="1181292" y="2755948"/>
                          <a:pt x="1101246" y="2756888"/>
                        </a:cubicBezTo>
                        <a:cubicBezTo>
                          <a:pt x="1021200" y="2757828"/>
                          <a:pt x="725571" y="2743509"/>
                          <a:pt x="459491" y="2756888"/>
                        </a:cubicBezTo>
                        <a:cubicBezTo>
                          <a:pt x="178425" y="2797898"/>
                          <a:pt x="-19252" y="2491917"/>
                          <a:pt x="0" y="2297397"/>
                        </a:cubicBezTo>
                        <a:cubicBezTo>
                          <a:pt x="-10495" y="2120268"/>
                          <a:pt x="47480" y="2049043"/>
                          <a:pt x="0" y="1874679"/>
                        </a:cubicBezTo>
                        <a:cubicBezTo>
                          <a:pt x="-47480" y="1700315"/>
                          <a:pt x="12120" y="1542379"/>
                          <a:pt x="0" y="1433581"/>
                        </a:cubicBezTo>
                        <a:cubicBezTo>
                          <a:pt x="-12120" y="1324783"/>
                          <a:pt x="21928" y="1103338"/>
                          <a:pt x="0" y="992484"/>
                        </a:cubicBezTo>
                        <a:cubicBezTo>
                          <a:pt x="-21928" y="881630"/>
                          <a:pt x="20756" y="638940"/>
                          <a:pt x="0" y="459491"/>
                        </a:cubicBezTo>
                        <a:close/>
                      </a:path>
                      <a:path w="15180198" h="2756888" stroke="0" extrusionOk="0">
                        <a:moveTo>
                          <a:pt x="0" y="459491"/>
                        </a:moveTo>
                        <a:cubicBezTo>
                          <a:pt x="67190" y="223134"/>
                          <a:pt x="271708" y="14159"/>
                          <a:pt x="459491" y="0"/>
                        </a:cubicBezTo>
                        <a:cubicBezTo>
                          <a:pt x="597797" y="-15866"/>
                          <a:pt x="640925" y="15591"/>
                          <a:pt x="768484" y="0"/>
                        </a:cubicBezTo>
                        <a:cubicBezTo>
                          <a:pt x="896043" y="-15591"/>
                          <a:pt x="900486" y="14684"/>
                          <a:pt x="934865" y="0"/>
                        </a:cubicBezTo>
                        <a:cubicBezTo>
                          <a:pt x="969244" y="-14684"/>
                          <a:pt x="1325639" y="43290"/>
                          <a:pt x="1529082" y="0"/>
                        </a:cubicBezTo>
                        <a:cubicBezTo>
                          <a:pt x="1732525" y="-43290"/>
                          <a:pt x="2149657" y="50002"/>
                          <a:pt x="2408524" y="0"/>
                        </a:cubicBezTo>
                        <a:cubicBezTo>
                          <a:pt x="2667391" y="-50002"/>
                          <a:pt x="3006224" y="90437"/>
                          <a:pt x="3287966" y="0"/>
                        </a:cubicBezTo>
                        <a:cubicBezTo>
                          <a:pt x="3569708" y="-90437"/>
                          <a:pt x="3791677" y="70620"/>
                          <a:pt x="4167407" y="0"/>
                        </a:cubicBezTo>
                        <a:cubicBezTo>
                          <a:pt x="4543137" y="-70620"/>
                          <a:pt x="4375979" y="10683"/>
                          <a:pt x="4476400" y="0"/>
                        </a:cubicBezTo>
                        <a:cubicBezTo>
                          <a:pt x="4576821" y="-10683"/>
                          <a:pt x="4781976" y="11588"/>
                          <a:pt x="4928005" y="0"/>
                        </a:cubicBezTo>
                        <a:cubicBezTo>
                          <a:pt x="5074035" y="-11588"/>
                          <a:pt x="5305422" y="33146"/>
                          <a:pt x="5522223" y="0"/>
                        </a:cubicBezTo>
                        <a:cubicBezTo>
                          <a:pt x="5739024" y="-33146"/>
                          <a:pt x="5623765" y="8069"/>
                          <a:pt x="5688604" y="0"/>
                        </a:cubicBezTo>
                        <a:cubicBezTo>
                          <a:pt x="5753443" y="-8069"/>
                          <a:pt x="6131746" y="78431"/>
                          <a:pt x="6568045" y="0"/>
                        </a:cubicBezTo>
                        <a:cubicBezTo>
                          <a:pt x="7004344" y="-78431"/>
                          <a:pt x="6895828" y="42125"/>
                          <a:pt x="7019650" y="0"/>
                        </a:cubicBezTo>
                        <a:cubicBezTo>
                          <a:pt x="7143473" y="-42125"/>
                          <a:pt x="7254910" y="9892"/>
                          <a:pt x="7471256" y="0"/>
                        </a:cubicBezTo>
                        <a:cubicBezTo>
                          <a:pt x="7687602" y="-9892"/>
                          <a:pt x="7720559" y="50009"/>
                          <a:pt x="7922861" y="0"/>
                        </a:cubicBezTo>
                        <a:cubicBezTo>
                          <a:pt x="8125163" y="-50009"/>
                          <a:pt x="8601411" y="10730"/>
                          <a:pt x="8802302" y="0"/>
                        </a:cubicBezTo>
                        <a:cubicBezTo>
                          <a:pt x="9003193" y="-10730"/>
                          <a:pt x="9172675" y="31194"/>
                          <a:pt x="9396520" y="0"/>
                        </a:cubicBezTo>
                        <a:cubicBezTo>
                          <a:pt x="9620365" y="-31194"/>
                          <a:pt x="9492350" y="11771"/>
                          <a:pt x="9562901" y="0"/>
                        </a:cubicBezTo>
                        <a:cubicBezTo>
                          <a:pt x="9633452" y="-11771"/>
                          <a:pt x="9792030" y="3695"/>
                          <a:pt x="9871894" y="0"/>
                        </a:cubicBezTo>
                        <a:cubicBezTo>
                          <a:pt x="9951758" y="-3695"/>
                          <a:pt x="10224795" y="49994"/>
                          <a:pt x="10466111" y="0"/>
                        </a:cubicBezTo>
                        <a:cubicBezTo>
                          <a:pt x="10707427" y="-49994"/>
                          <a:pt x="10582794" y="1938"/>
                          <a:pt x="10632492" y="0"/>
                        </a:cubicBezTo>
                        <a:cubicBezTo>
                          <a:pt x="10682190" y="-1938"/>
                          <a:pt x="10797412" y="13343"/>
                          <a:pt x="10941485" y="0"/>
                        </a:cubicBezTo>
                        <a:cubicBezTo>
                          <a:pt x="11085558" y="-13343"/>
                          <a:pt x="11140076" y="20916"/>
                          <a:pt x="11250478" y="0"/>
                        </a:cubicBezTo>
                        <a:cubicBezTo>
                          <a:pt x="11360880" y="-20916"/>
                          <a:pt x="11426402" y="9973"/>
                          <a:pt x="11559471" y="0"/>
                        </a:cubicBezTo>
                        <a:cubicBezTo>
                          <a:pt x="11692540" y="-9973"/>
                          <a:pt x="11745620" y="13940"/>
                          <a:pt x="11868464" y="0"/>
                        </a:cubicBezTo>
                        <a:cubicBezTo>
                          <a:pt x="11991308" y="-13940"/>
                          <a:pt x="12288782" y="54986"/>
                          <a:pt x="12462681" y="0"/>
                        </a:cubicBezTo>
                        <a:cubicBezTo>
                          <a:pt x="12636580" y="-54986"/>
                          <a:pt x="12675781" y="5193"/>
                          <a:pt x="12771674" y="0"/>
                        </a:cubicBezTo>
                        <a:cubicBezTo>
                          <a:pt x="12867567" y="-5193"/>
                          <a:pt x="13053875" y="9561"/>
                          <a:pt x="13223279" y="0"/>
                        </a:cubicBezTo>
                        <a:cubicBezTo>
                          <a:pt x="13392684" y="-9561"/>
                          <a:pt x="13320255" y="19092"/>
                          <a:pt x="13389660" y="0"/>
                        </a:cubicBezTo>
                        <a:cubicBezTo>
                          <a:pt x="13459065" y="-19092"/>
                          <a:pt x="14055596" y="71717"/>
                          <a:pt x="14720707" y="0"/>
                        </a:cubicBezTo>
                        <a:cubicBezTo>
                          <a:pt x="14996157" y="52831"/>
                          <a:pt x="15157397" y="229693"/>
                          <a:pt x="15180198" y="459491"/>
                        </a:cubicBezTo>
                        <a:cubicBezTo>
                          <a:pt x="15224887" y="547786"/>
                          <a:pt x="15148401" y="767173"/>
                          <a:pt x="15180198" y="900588"/>
                        </a:cubicBezTo>
                        <a:cubicBezTo>
                          <a:pt x="15211995" y="1034003"/>
                          <a:pt x="15161084" y="1228182"/>
                          <a:pt x="15180198" y="1396823"/>
                        </a:cubicBezTo>
                        <a:cubicBezTo>
                          <a:pt x="15199312" y="1565464"/>
                          <a:pt x="15156453" y="1708987"/>
                          <a:pt x="15180198" y="1837921"/>
                        </a:cubicBezTo>
                        <a:cubicBezTo>
                          <a:pt x="15203943" y="1966855"/>
                          <a:pt x="15130377" y="2119178"/>
                          <a:pt x="15180198" y="2297397"/>
                        </a:cubicBezTo>
                        <a:cubicBezTo>
                          <a:pt x="15225447" y="2526039"/>
                          <a:pt x="14993102" y="2730705"/>
                          <a:pt x="14720707" y="2756888"/>
                        </a:cubicBezTo>
                        <a:cubicBezTo>
                          <a:pt x="14460993" y="2823457"/>
                          <a:pt x="14325688" y="2754223"/>
                          <a:pt x="14126490" y="2756888"/>
                        </a:cubicBezTo>
                        <a:cubicBezTo>
                          <a:pt x="13927292" y="2759553"/>
                          <a:pt x="14008094" y="2748802"/>
                          <a:pt x="13960109" y="2756888"/>
                        </a:cubicBezTo>
                        <a:cubicBezTo>
                          <a:pt x="13912124" y="2764974"/>
                          <a:pt x="13727445" y="2745315"/>
                          <a:pt x="13508504" y="2756888"/>
                        </a:cubicBezTo>
                        <a:cubicBezTo>
                          <a:pt x="13289563" y="2768461"/>
                          <a:pt x="13308683" y="2731300"/>
                          <a:pt x="13199511" y="2756888"/>
                        </a:cubicBezTo>
                        <a:cubicBezTo>
                          <a:pt x="13090339" y="2782476"/>
                          <a:pt x="12673142" y="2699612"/>
                          <a:pt x="12320069" y="2756888"/>
                        </a:cubicBezTo>
                        <a:cubicBezTo>
                          <a:pt x="11966996" y="2814164"/>
                          <a:pt x="12144521" y="2732392"/>
                          <a:pt x="12011076" y="2756888"/>
                        </a:cubicBezTo>
                        <a:cubicBezTo>
                          <a:pt x="11877631" y="2781384"/>
                          <a:pt x="11914230" y="2754087"/>
                          <a:pt x="11844695" y="2756888"/>
                        </a:cubicBezTo>
                        <a:cubicBezTo>
                          <a:pt x="11775160" y="2759689"/>
                          <a:pt x="11341367" y="2729528"/>
                          <a:pt x="11107866" y="2756888"/>
                        </a:cubicBezTo>
                        <a:cubicBezTo>
                          <a:pt x="10874365" y="2784248"/>
                          <a:pt x="10574903" y="2709949"/>
                          <a:pt x="10371036" y="2756888"/>
                        </a:cubicBezTo>
                        <a:cubicBezTo>
                          <a:pt x="10167169" y="2803827"/>
                          <a:pt x="9880138" y="2753757"/>
                          <a:pt x="9634207" y="2756888"/>
                        </a:cubicBezTo>
                        <a:cubicBezTo>
                          <a:pt x="9388276" y="2760019"/>
                          <a:pt x="9171132" y="2708903"/>
                          <a:pt x="9039989" y="2756888"/>
                        </a:cubicBezTo>
                        <a:cubicBezTo>
                          <a:pt x="8908846" y="2804873"/>
                          <a:pt x="8726490" y="2734568"/>
                          <a:pt x="8445772" y="2756888"/>
                        </a:cubicBezTo>
                        <a:cubicBezTo>
                          <a:pt x="8165054" y="2779208"/>
                          <a:pt x="7877048" y="2696186"/>
                          <a:pt x="7708942" y="2756888"/>
                        </a:cubicBezTo>
                        <a:cubicBezTo>
                          <a:pt x="7540836" y="2817590"/>
                          <a:pt x="7248098" y="2732111"/>
                          <a:pt x="7114725" y="2756888"/>
                        </a:cubicBezTo>
                        <a:cubicBezTo>
                          <a:pt x="6981352" y="2781665"/>
                          <a:pt x="6567966" y="2666641"/>
                          <a:pt x="6235283" y="2756888"/>
                        </a:cubicBezTo>
                        <a:cubicBezTo>
                          <a:pt x="5902600" y="2847135"/>
                          <a:pt x="5793689" y="2726376"/>
                          <a:pt x="5498454" y="2756888"/>
                        </a:cubicBezTo>
                        <a:cubicBezTo>
                          <a:pt x="5203219" y="2787400"/>
                          <a:pt x="5098936" y="2690815"/>
                          <a:pt x="4761624" y="2756888"/>
                        </a:cubicBezTo>
                        <a:cubicBezTo>
                          <a:pt x="4424312" y="2822961"/>
                          <a:pt x="4358139" y="2730052"/>
                          <a:pt x="4167407" y="2756888"/>
                        </a:cubicBezTo>
                        <a:cubicBezTo>
                          <a:pt x="3976675" y="2783724"/>
                          <a:pt x="3827795" y="2708360"/>
                          <a:pt x="3715802" y="2756888"/>
                        </a:cubicBezTo>
                        <a:cubicBezTo>
                          <a:pt x="3603810" y="2805416"/>
                          <a:pt x="3299805" y="2712731"/>
                          <a:pt x="3121585" y="2756888"/>
                        </a:cubicBezTo>
                        <a:cubicBezTo>
                          <a:pt x="2943365" y="2801045"/>
                          <a:pt x="2919290" y="2745315"/>
                          <a:pt x="2812592" y="2756888"/>
                        </a:cubicBezTo>
                        <a:cubicBezTo>
                          <a:pt x="2705894" y="2768461"/>
                          <a:pt x="2235866" y="2660708"/>
                          <a:pt x="1933150" y="2756888"/>
                        </a:cubicBezTo>
                        <a:cubicBezTo>
                          <a:pt x="1630434" y="2853068"/>
                          <a:pt x="1369179" y="2666611"/>
                          <a:pt x="1053708" y="2756888"/>
                        </a:cubicBezTo>
                        <a:cubicBezTo>
                          <a:pt x="738237" y="2847165"/>
                          <a:pt x="722968" y="2745672"/>
                          <a:pt x="459491" y="2756888"/>
                        </a:cubicBezTo>
                        <a:cubicBezTo>
                          <a:pt x="210882" y="2761277"/>
                          <a:pt x="66117" y="2525624"/>
                          <a:pt x="0" y="2297397"/>
                        </a:cubicBezTo>
                        <a:cubicBezTo>
                          <a:pt x="-53116" y="2173010"/>
                          <a:pt x="13466" y="2045041"/>
                          <a:pt x="0" y="1837921"/>
                        </a:cubicBezTo>
                        <a:cubicBezTo>
                          <a:pt x="-13466" y="1630801"/>
                          <a:pt x="54096" y="1560863"/>
                          <a:pt x="0" y="1341686"/>
                        </a:cubicBezTo>
                        <a:cubicBezTo>
                          <a:pt x="-54096" y="1122510"/>
                          <a:pt x="12027" y="1098281"/>
                          <a:pt x="0" y="863830"/>
                        </a:cubicBezTo>
                        <a:cubicBezTo>
                          <a:pt x="-12027" y="629379"/>
                          <a:pt x="3413" y="559123"/>
                          <a:pt x="0" y="459491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defRPr/>
            </a:pPr>
            <a:endParaRPr lang="vi-VN" sz="270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43CB060D-F06F-2F0C-8A9B-DA03440889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519" y="3378287"/>
            <a:ext cx="8071167" cy="80711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6089CA-4741-FD35-9FAA-147B1DD08F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49741" y="453905"/>
            <a:ext cx="3659954" cy="337779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83F04B9-7AB7-E72A-FB61-815EBF8D00FD}"/>
              </a:ext>
            </a:extLst>
          </p:cNvPr>
          <p:cNvSpPr/>
          <p:nvPr/>
        </p:nvSpPr>
        <p:spPr>
          <a:xfrm>
            <a:off x="6096000" y="3695700"/>
            <a:ext cx="5113710" cy="2210544"/>
          </a:xfrm>
          <a:custGeom>
            <a:avLst/>
            <a:gdLst>
              <a:gd name="connsiteX0" fmla="*/ 0 w 5113710"/>
              <a:gd name="connsiteY0" fmla="*/ 368431 h 2210544"/>
              <a:gd name="connsiteX1" fmla="*/ 172770 w 5113710"/>
              <a:gd name="connsiteY1" fmla="*/ 0 h 2210544"/>
              <a:gd name="connsiteX2" fmla="*/ 427073 w 5113710"/>
              <a:gd name="connsiteY2" fmla="*/ 0 h 2210544"/>
              <a:gd name="connsiteX3" fmla="*/ 776738 w 5113710"/>
              <a:gd name="connsiteY3" fmla="*/ 0 h 2210544"/>
              <a:gd name="connsiteX4" fmla="*/ 1078723 w 5113710"/>
              <a:gd name="connsiteY4" fmla="*/ 0 h 2210544"/>
              <a:gd name="connsiteX5" fmla="*/ 1571433 w 5113710"/>
              <a:gd name="connsiteY5" fmla="*/ 0 h 2210544"/>
              <a:gd name="connsiteX6" fmla="*/ 1873417 w 5113710"/>
              <a:gd name="connsiteY6" fmla="*/ 0 h 2210544"/>
              <a:gd name="connsiteX7" fmla="*/ 2127719 w 5113710"/>
              <a:gd name="connsiteY7" fmla="*/ 0 h 2210544"/>
              <a:gd name="connsiteX8" fmla="*/ 2572749 w 5113710"/>
              <a:gd name="connsiteY8" fmla="*/ 0 h 2210544"/>
              <a:gd name="connsiteX9" fmla="*/ 3017777 w 5113710"/>
              <a:gd name="connsiteY9" fmla="*/ 0 h 2210544"/>
              <a:gd name="connsiteX10" fmla="*/ 3462807 w 5113710"/>
              <a:gd name="connsiteY10" fmla="*/ 0 h 2210544"/>
              <a:gd name="connsiteX11" fmla="*/ 3860154 w 5113710"/>
              <a:gd name="connsiteY11" fmla="*/ 0 h 2210544"/>
              <a:gd name="connsiteX12" fmla="*/ 4257501 w 5113710"/>
              <a:gd name="connsiteY12" fmla="*/ 0 h 2210544"/>
              <a:gd name="connsiteX13" fmla="*/ 4940939 w 5113710"/>
              <a:gd name="connsiteY13" fmla="*/ 0 h 2210544"/>
              <a:gd name="connsiteX14" fmla="*/ 5113710 w 5113710"/>
              <a:gd name="connsiteY14" fmla="*/ 368431 h 2210544"/>
              <a:gd name="connsiteX15" fmla="*/ 5113710 w 5113710"/>
              <a:gd name="connsiteY15" fmla="*/ 1090534 h 2210544"/>
              <a:gd name="connsiteX16" fmla="*/ 5113710 w 5113710"/>
              <a:gd name="connsiteY16" fmla="*/ 1842112 h 2210544"/>
              <a:gd name="connsiteX17" fmla="*/ 4940939 w 5113710"/>
              <a:gd name="connsiteY17" fmla="*/ 2210544 h 2210544"/>
              <a:gd name="connsiteX18" fmla="*/ 4591273 w 5113710"/>
              <a:gd name="connsiteY18" fmla="*/ 2210544 h 2210544"/>
              <a:gd name="connsiteX19" fmla="*/ 4289289 w 5113710"/>
              <a:gd name="connsiteY19" fmla="*/ 2210544 h 2210544"/>
              <a:gd name="connsiteX20" fmla="*/ 3796578 w 5113710"/>
              <a:gd name="connsiteY20" fmla="*/ 2210544 h 2210544"/>
              <a:gd name="connsiteX21" fmla="*/ 3303867 w 5113710"/>
              <a:gd name="connsiteY21" fmla="*/ 2210544 h 2210544"/>
              <a:gd name="connsiteX22" fmla="*/ 2858839 w 5113710"/>
              <a:gd name="connsiteY22" fmla="*/ 2210544 h 2210544"/>
              <a:gd name="connsiteX23" fmla="*/ 2366128 w 5113710"/>
              <a:gd name="connsiteY23" fmla="*/ 2210544 h 2210544"/>
              <a:gd name="connsiteX24" fmla="*/ 1873417 w 5113710"/>
              <a:gd name="connsiteY24" fmla="*/ 2210544 h 2210544"/>
              <a:gd name="connsiteX25" fmla="*/ 1571433 w 5113710"/>
              <a:gd name="connsiteY25" fmla="*/ 2210544 h 2210544"/>
              <a:gd name="connsiteX26" fmla="*/ 1078723 w 5113710"/>
              <a:gd name="connsiteY26" fmla="*/ 2210544 h 2210544"/>
              <a:gd name="connsiteX27" fmla="*/ 633693 w 5113710"/>
              <a:gd name="connsiteY27" fmla="*/ 2210544 h 2210544"/>
              <a:gd name="connsiteX28" fmla="*/ 172770 w 5113710"/>
              <a:gd name="connsiteY28" fmla="*/ 2210544 h 2210544"/>
              <a:gd name="connsiteX29" fmla="*/ 0 w 5113710"/>
              <a:gd name="connsiteY29" fmla="*/ 1842112 h 2210544"/>
              <a:gd name="connsiteX30" fmla="*/ 0 w 5113710"/>
              <a:gd name="connsiteY30" fmla="*/ 1149483 h 2210544"/>
              <a:gd name="connsiteX31" fmla="*/ 0 w 5113710"/>
              <a:gd name="connsiteY31" fmla="*/ 368431 h 2210544"/>
              <a:gd name="connsiteX0" fmla="*/ 0 w 5113710"/>
              <a:gd name="connsiteY0" fmla="*/ 368431 h 2210544"/>
              <a:gd name="connsiteX1" fmla="*/ 172770 w 5113710"/>
              <a:gd name="connsiteY1" fmla="*/ 0 h 2210544"/>
              <a:gd name="connsiteX2" fmla="*/ 474755 w 5113710"/>
              <a:gd name="connsiteY2" fmla="*/ 0 h 2210544"/>
              <a:gd name="connsiteX3" fmla="*/ 729057 w 5113710"/>
              <a:gd name="connsiteY3" fmla="*/ 0 h 2210544"/>
              <a:gd name="connsiteX4" fmla="*/ 1126404 w 5113710"/>
              <a:gd name="connsiteY4" fmla="*/ 0 h 2210544"/>
              <a:gd name="connsiteX5" fmla="*/ 1619115 w 5113710"/>
              <a:gd name="connsiteY5" fmla="*/ 0 h 2210544"/>
              <a:gd name="connsiteX6" fmla="*/ 2111826 w 5113710"/>
              <a:gd name="connsiteY6" fmla="*/ 0 h 2210544"/>
              <a:gd name="connsiteX7" fmla="*/ 2604536 w 5113710"/>
              <a:gd name="connsiteY7" fmla="*/ 0 h 2210544"/>
              <a:gd name="connsiteX8" fmla="*/ 2906520 w 5113710"/>
              <a:gd name="connsiteY8" fmla="*/ 0 h 2210544"/>
              <a:gd name="connsiteX9" fmla="*/ 3256186 w 5113710"/>
              <a:gd name="connsiteY9" fmla="*/ 0 h 2210544"/>
              <a:gd name="connsiteX10" fmla="*/ 3653533 w 5113710"/>
              <a:gd name="connsiteY10" fmla="*/ 0 h 2210544"/>
              <a:gd name="connsiteX11" fmla="*/ 3907835 w 5113710"/>
              <a:gd name="connsiteY11" fmla="*/ 0 h 2210544"/>
              <a:gd name="connsiteX12" fmla="*/ 4400546 w 5113710"/>
              <a:gd name="connsiteY12" fmla="*/ 0 h 2210544"/>
              <a:gd name="connsiteX13" fmla="*/ 4940939 w 5113710"/>
              <a:gd name="connsiteY13" fmla="*/ 0 h 2210544"/>
              <a:gd name="connsiteX14" fmla="*/ 5113710 w 5113710"/>
              <a:gd name="connsiteY14" fmla="*/ 368431 h 2210544"/>
              <a:gd name="connsiteX15" fmla="*/ 5113710 w 5113710"/>
              <a:gd name="connsiteY15" fmla="*/ 1120009 h 2210544"/>
              <a:gd name="connsiteX16" fmla="*/ 5113710 w 5113710"/>
              <a:gd name="connsiteY16" fmla="*/ 1842112 h 2210544"/>
              <a:gd name="connsiteX17" fmla="*/ 4940939 w 5113710"/>
              <a:gd name="connsiteY17" fmla="*/ 2210544 h 2210544"/>
              <a:gd name="connsiteX18" fmla="*/ 4686636 w 5113710"/>
              <a:gd name="connsiteY18" fmla="*/ 2210544 h 2210544"/>
              <a:gd name="connsiteX19" fmla="*/ 4432334 w 5113710"/>
              <a:gd name="connsiteY19" fmla="*/ 2210544 h 2210544"/>
              <a:gd name="connsiteX20" fmla="*/ 4130350 w 5113710"/>
              <a:gd name="connsiteY20" fmla="*/ 2210544 h 2210544"/>
              <a:gd name="connsiteX21" fmla="*/ 3828366 w 5113710"/>
              <a:gd name="connsiteY21" fmla="*/ 2210544 h 2210544"/>
              <a:gd name="connsiteX22" fmla="*/ 3526382 w 5113710"/>
              <a:gd name="connsiteY22" fmla="*/ 2210544 h 2210544"/>
              <a:gd name="connsiteX23" fmla="*/ 3224398 w 5113710"/>
              <a:gd name="connsiteY23" fmla="*/ 2210544 h 2210544"/>
              <a:gd name="connsiteX24" fmla="*/ 2827051 w 5113710"/>
              <a:gd name="connsiteY24" fmla="*/ 2210544 h 2210544"/>
              <a:gd name="connsiteX25" fmla="*/ 2525067 w 5113710"/>
              <a:gd name="connsiteY25" fmla="*/ 2210544 h 2210544"/>
              <a:gd name="connsiteX26" fmla="*/ 2175401 w 5113710"/>
              <a:gd name="connsiteY26" fmla="*/ 2210544 h 2210544"/>
              <a:gd name="connsiteX27" fmla="*/ 1921099 w 5113710"/>
              <a:gd name="connsiteY27" fmla="*/ 2210544 h 2210544"/>
              <a:gd name="connsiteX28" fmla="*/ 1428388 w 5113710"/>
              <a:gd name="connsiteY28" fmla="*/ 2210544 h 2210544"/>
              <a:gd name="connsiteX29" fmla="*/ 1126404 w 5113710"/>
              <a:gd name="connsiteY29" fmla="*/ 2210544 h 2210544"/>
              <a:gd name="connsiteX30" fmla="*/ 681375 w 5113710"/>
              <a:gd name="connsiteY30" fmla="*/ 2210544 h 2210544"/>
              <a:gd name="connsiteX31" fmla="*/ 172770 w 5113710"/>
              <a:gd name="connsiteY31" fmla="*/ 2210544 h 2210544"/>
              <a:gd name="connsiteX32" fmla="*/ 0 w 5113710"/>
              <a:gd name="connsiteY32" fmla="*/ 1842112 h 2210544"/>
              <a:gd name="connsiteX33" fmla="*/ 0 w 5113710"/>
              <a:gd name="connsiteY33" fmla="*/ 1075798 h 2210544"/>
              <a:gd name="connsiteX34" fmla="*/ 0 w 5113710"/>
              <a:gd name="connsiteY34" fmla="*/ 368431 h 2210544"/>
              <a:gd name="connsiteX0" fmla="*/ 0 w 5113710"/>
              <a:gd name="connsiteY0" fmla="*/ 368431 h 2210544"/>
              <a:gd name="connsiteX1" fmla="*/ 172770 w 5113710"/>
              <a:gd name="connsiteY1" fmla="*/ 0 h 2210544"/>
              <a:gd name="connsiteX2" fmla="*/ 427073 w 5113710"/>
              <a:gd name="connsiteY2" fmla="*/ 0 h 2210544"/>
              <a:gd name="connsiteX3" fmla="*/ 776738 w 5113710"/>
              <a:gd name="connsiteY3" fmla="*/ 0 h 2210544"/>
              <a:gd name="connsiteX4" fmla="*/ 1078723 w 5113710"/>
              <a:gd name="connsiteY4" fmla="*/ 0 h 2210544"/>
              <a:gd name="connsiteX5" fmla="*/ 1571433 w 5113710"/>
              <a:gd name="connsiteY5" fmla="*/ 0 h 2210544"/>
              <a:gd name="connsiteX6" fmla="*/ 1873417 w 5113710"/>
              <a:gd name="connsiteY6" fmla="*/ 0 h 2210544"/>
              <a:gd name="connsiteX7" fmla="*/ 2127719 w 5113710"/>
              <a:gd name="connsiteY7" fmla="*/ 0 h 2210544"/>
              <a:gd name="connsiteX8" fmla="*/ 2572749 w 5113710"/>
              <a:gd name="connsiteY8" fmla="*/ 0 h 2210544"/>
              <a:gd name="connsiteX9" fmla="*/ 3017777 w 5113710"/>
              <a:gd name="connsiteY9" fmla="*/ 0 h 2210544"/>
              <a:gd name="connsiteX10" fmla="*/ 3462807 w 5113710"/>
              <a:gd name="connsiteY10" fmla="*/ 0 h 2210544"/>
              <a:gd name="connsiteX11" fmla="*/ 3860154 w 5113710"/>
              <a:gd name="connsiteY11" fmla="*/ 0 h 2210544"/>
              <a:gd name="connsiteX12" fmla="*/ 4257501 w 5113710"/>
              <a:gd name="connsiteY12" fmla="*/ 0 h 2210544"/>
              <a:gd name="connsiteX13" fmla="*/ 4940939 w 5113710"/>
              <a:gd name="connsiteY13" fmla="*/ 0 h 2210544"/>
              <a:gd name="connsiteX14" fmla="*/ 5113710 w 5113710"/>
              <a:gd name="connsiteY14" fmla="*/ 368431 h 2210544"/>
              <a:gd name="connsiteX15" fmla="*/ 5113710 w 5113710"/>
              <a:gd name="connsiteY15" fmla="*/ 1090534 h 2210544"/>
              <a:gd name="connsiteX16" fmla="*/ 5113710 w 5113710"/>
              <a:gd name="connsiteY16" fmla="*/ 1842112 h 2210544"/>
              <a:gd name="connsiteX17" fmla="*/ 4940939 w 5113710"/>
              <a:gd name="connsiteY17" fmla="*/ 2210544 h 2210544"/>
              <a:gd name="connsiteX18" fmla="*/ 4591273 w 5113710"/>
              <a:gd name="connsiteY18" fmla="*/ 2210544 h 2210544"/>
              <a:gd name="connsiteX19" fmla="*/ 4289289 w 5113710"/>
              <a:gd name="connsiteY19" fmla="*/ 2210544 h 2210544"/>
              <a:gd name="connsiteX20" fmla="*/ 3796578 w 5113710"/>
              <a:gd name="connsiteY20" fmla="*/ 2210544 h 2210544"/>
              <a:gd name="connsiteX21" fmla="*/ 3303867 w 5113710"/>
              <a:gd name="connsiteY21" fmla="*/ 2210544 h 2210544"/>
              <a:gd name="connsiteX22" fmla="*/ 2858839 w 5113710"/>
              <a:gd name="connsiteY22" fmla="*/ 2210544 h 2210544"/>
              <a:gd name="connsiteX23" fmla="*/ 2366128 w 5113710"/>
              <a:gd name="connsiteY23" fmla="*/ 2210544 h 2210544"/>
              <a:gd name="connsiteX24" fmla="*/ 1873417 w 5113710"/>
              <a:gd name="connsiteY24" fmla="*/ 2210544 h 2210544"/>
              <a:gd name="connsiteX25" fmla="*/ 1571433 w 5113710"/>
              <a:gd name="connsiteY25" fmla="*/ 2210544 h 2210544"/>
              <a:gd name="connsiteX26" fmla="*/ 1078723 w 5113710"/>
              <a:gd name="connsiteY26" fmla="*/ 2210544 h 2210544"/>
              <a:gd name="connsiteX27" fmla="*/ 633693 w 5113710"/>
              <a:gd name="connsiteY27" fmla="*/ 2210544 h 2210544"/>
              <a:gd name="connsiteX28" fmla="*/ 172770 w 5113710"/>
              <a:gd name="connsiteY28" fmla="*/ 2210544 h 2210544"/>
              <a:gd name="connsiteX29" fmla="*/ 0 w 5113710"/>
              <a:gd name="connsiteY29" fmla="*/ 1842112 h 2210544"/>
              <a:gd name="connsiteX30" fmla="*/ 0 w 5113710"/>
              <a:gd name="connsiteY30" fmla="*/ 1149483 h 2210544"/>
              <a:gd name="connsiteX31" fmla="*/ 0 w 5113710"/>
              <a:gd name="connsiteY31" fmla="*/ 368431 h 221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13710" h="2210544" fill="none" extrusionOk="0">
                <a:moveTo>
                  <a:pt x="0" y="368431"/>
                </a:moveTo>
                <a:cubicBezTo>
                  <a:pt x="31160" y="138249"/>
                  <a:pt x="64709" y="64849"/>
                  <a:pt x="172770" y="0"/>
                </a:cubicBezTo>
                <a:cubicBezTo>
                  <a:pt x="332013" y="-78171"/>
                  <a:pt x="292442" y="17119"/>
                  <a:pt x="427073" y="0"/>
                </a:cubicBezTo>
                <a:cubicBezTo>
                  <a:pt x="522849" y="-94896"/>
                  <a:pt x="681745" y="73273"/>
                  <a:pt x="776738" y="0"/>
                </a:cubicBezTo>
                <a:cubicBezTo>
                  <a:pt x="930930" y="-34627"/>
                  <a:pt x="992421" y="54842"/>
                  <a:pt x="1078723" y="0"/>
                </a:cubicBezTo>
                <a:cubicBezTo>
                  <a:pt x="1185007" y="-10484"/>
                  <a:pt x="1360752" y="99089"/>
                  <a:pt x="1571433" y="0"/>
                </a:cubicBezTo>
                <a:cubicBezTo>
                  <a:pt x="1718162" y="-69771"/>
                  <a:pt x="1732750" y="24131"/>
                  <a:pt x="1873417" y="0"/>
                </a:cubicBezTo>
                <a:cubicBezTo>
                  <a:pt x="2019310" y="857"/>
                  <a:pt x="2003980" y="53716"/>
                  <a:pt x="2127719" y="0"/>
                </a:cubicBezTo>
                <a:cubicBezTo>
                  <a:pt x="2223108" y="2798"/>
                  <a:pt x="2399642" y="58746"/>
                  <a:pt x="2572749" y="0"/>
                </a:cubicBezTo>
                <a:cubicBezTo>
                  <a:pt x="2779491" y="-62557"/>
                  <a:pt x="2879468" y="98303"/>
                  <a:pt x="3017777" y="0"/>
                </a:cubicBezTo>
                <a:cubicBezTo>
                  <a:pt x="3209175" y="-163365"/>
                  <a:pt x="3255358" y="97351"/>
                  <a:pt x="3462807" y="0"/>
                </a:cubicBezTo>
                <a:cubicBezTo>
                  <a:pt x="3648876" y="-47471"/>
                  <a:pt x="3714257" y="22991"/>
                  <a:pt x="3860154" y="0"/>
                </a:cubicBezTo>
                <a:cubicBezTo>
                  <a:pt x="3992602" y="-63352"/>
                  <a:pt x="4113169" y="50683"/>
                  <a:pt x="4257501" y="0"/>
                </a:cubicBezTo>
                <a:cubicBezTo>
                  <a:pt x="4477772" y="4442"/>
                  <a:pt x="4572569" y="37052"/>
                  <a:pt x="4940939" y="0"/>
                </a:cubicBezTo>
                <a:cubicBezTo>
                  <a:pt x="5089764" y="-8183"/>
                  <a:pt x="5129527" y="174078"/>
                  <a:pt x="5113710" y="368431"/>
                </a:cubicBezTo>
                <a:cubicBezTo>
                  <a:pt x="5171693" y="699910"/>
                  <a:pt x="5113497" y="776268"/>
                  <a:pt x="5113710" y="1090534"/>
                </a:cubicBezTo>
                <a:cubicBezTo>
                  <a:pt x="5099348" y="1405578"/>
                  <a:pt x="5104661" y="1699640"/>
                  <a:pt x="5113710" y="1842112"/>
                </a:cubicBezTo>
                <a:cubicBezTo>
                  <a:pt x="5130286" y="1992476"/>
                  <a:pt x="5070265" y="2192896"/>
                  <a:pt x="4940939" y="2210544"/>
                </a:cubicBezTo>
                <a:cubicBezTo>
                  <a:pt x="4829085" y="2247749"/>
                  <a:pt x="4706602" y="2159959"/>
                  <a:pt x="4591273" y="2210544"/>
                </a:cubicBezTo>
                <a:cubicBezTo>
                  <a:pt x="4536923" y="2287691"/>
                  <a:pt x="4357407" y="2184256"/>
                  <a:pt x="4289289" y="2210544"/>
                </a:cubicBezTo>
                <a:cubicBezTo>
                  <a:pt x="4162081" y="2310800"/>
                  <a:pt x="4070101" y="2164425"/>
                  <a:pt x="3796578" y="2210544"/>
                </a:cubicBezTo>
                <a:cubicBezTo>
                  <a:pt x="3618975" y="2222337"/>
                  <a:pt x="3405558" y="2143608"/>
                  <a:pt x="3303867" y="2210544"/>
                </a:cubicBezTo>
                <a:cubicBezTo>
                  <a:pt x="3217814" y="2367617"/>
                  <a:pt x="2933874" y="2143545"/>
                  <a:pt x="2858839" y="2210544"/>
                </a:cubicBezTo>
                <a:cubicBezTo>
                  <a:pt x="2717707" y="2286050"/>
                  <a:pt x="2456126" y="2189739"/>
                  <a:pt x="2366128" y="2210544"/>
                </a:cubicBezTo>
                <a:cubicBezTo>
                  <a:pt x="2258557" y="2247265"/>
                  <a:pt x="2144148" y="2109144"/>
                  <a:pt x="1873417" y="2210544"/>
                </a:cubicBezTo>
                <a:cubicBezTo>
                  <a:pt x="1584472" y="2270272"/>
                  <a:pt x="1724340" y="2205819"/>
                  <a:pt x="1571433" y="2210544"/>
                </a:cubicBezTo>
                <a:cubicBezTo>
                  <a:pt x="1469504" y="2319690"/>
                  <a:pt x="1223586" y="2214780"/>
                  <a:pt x="1078723" y="2210544"/>
                </a:cubicBezTo>
                <a:cubicBezTo>
                  <a:pt x="886664" y="2272955"/>
                  <a:pt x="820063" y="2129048"/>
                  <a:pt x="633693" y="2210544"/>
                </a:cubicBezTo>
                <a:cubicBezTo>
                  <a:pt x="402921" y="2233459"/>
                  <a:pt x="333537" y="2153913"/>
                  <a:pt x="172770" y="2210544"/>
                </a:cubicBezTo>
                <a:cubicBezTo>
                  <a:pt x="165712" y="2121801"/>
                  <a:pt x="-22873" y="2018914"/>
                  <a:pt x="0" y="1842112"/>
                </a:cubicBezTo>
                <a:cubicBezTo>
                  <a:pt x="-68" y="1570285"/>
                  <a:pt x="54135" y="1378729"/>
                  <a:pt x="0" y="1149483"/>
                </a:cubicBezTo>
                <a:cubicBezTo>
                  <a:pt x="-63209" y="839423"/>
                  <a:pt x="34729" y="775802"/>
                  <a:pt x="0" y="368431"/>
                </a:cubicBezTo>
                <a:close/>
              </a:path>
              <a:path w="5113710" h="2210544" stroke="0" extrusionOk="0">
                <a:moveTo>
                  <a:pt x="0" y="368431"/>
                </a:moveTo>
                <a:cubicBezTo>
                  <a:pt x="19976" y="162211"/>
                  <a:pt x="85269" y="25422"/>
                  <a:pt x="172770" y="0"/>
                </a:cubicBezTo>
                <a:cubicBezTo>
                  <a:pt x="221131" y="12978"/>
                  <a:pt x="312410" y="70952"/>
                  <a:pt x="474755" y="0"/>
                </a:cubicBezTo>
                <a:cubicBezTo>
                  <a:pt x="624047" y="-9510"/>
                  <a:pt x="662420" y="33838"/>
                  <a:pt x="729057" y="0"/>
                </a:cubicBezTo>
                <a:cubicBezTo>
                  <a:pt x="790743" y="-53623"/>
                  <a:pt x="1071186" y="35635"/>
                  <a:pt x="1126404" y="0"/>
                </a:cubicBezTo>
                <a:cubicBezTo>
                  <a:pt x="1173081" y="-102216"/>
                  <a:pt x="1398364" y="162401"/>
                  <a:pt x="1619115" y="0"/>
                </a:cubicBezTo>
                <a:cubicBezTo>
                  <a:pt x="1861681" y="-41840"/>
                  <a:pt x="2027681" y="-49833"/>
                  <a:pt x="2111826" y="0"/>
                </a:cubicBezTo>
                <a:cubicBezTo>
                  <a:pt x="2145933" y="-11331"/>
                  <a:pt x="2367470" y="6099"/>
                  <a:pt x="2604536" y="0"/>
                </a:cubicBezTo>
                <a:cubicBezTo>
                  <a:pt x="2752012" y="-59612"/>
                  <a:pt x="2700814" y="76180"/>
                  <a:pt x="2906520" y="0"/>
                </a:cubicBezTo>
                <a:cubicBezTo>
                  <a:pt x="2991474" y="-57482"/>
                  <a:pt x="3159868" y="18432"/>
                  <a:pt x="3256186" y="0"/>
                </a:cubicBezTo>
                <a:cubicBezTo>
                  <a:pt x="3424867" y="-51842"/>
                  <a:pt x="3484698" y="107019"/>
                  <a:pt x="3653533" y="0"/>
                </a:cubicBezTo>
                <a:cubicBezTo>
                  <a:pt x="3768435" y="-109422"/>
                  <a:pt x="3855279" y="60409"/>
                  <a:pt x="3907835" y="0"/>
                </a:cubicBezTo>
                <a:cubicBezTo>
                  <a:pt x="3920507" y="-65387"/>
                  <a:pt x="4273204" y="81065"/>
                  <a:pt x="4400546" y="0"/>
                </a:cubicBezTo>
                <a:cubicBezTo>
                  <a:pt x="4562881" y="-33486"/>
                  <a:pt x="4878019" y="72897"/>
                  <a:pt x="4940939" y="0"/>
                </a:cubicBezTo>
                <a:cubicBezTo>
                  <a:pt x="4991505" y="-38197"/>
                  <a:pt x="5043259" y="196826"/>
                  <a:pt x="5113710" y="368431"/>
                </a:cubicBezTo>
                <a:cubicBezTo>
                  <a:pt x="5103039" y="743291"/>
                  <a:pt x="5155603" y="848936"/>
                  <a:pt x="5113710" y="1120009"/>
                </a:cubicBezTo>
                <a:cubicBezTo>
                  <a:pt x="5200451" y="1346175"/>
                  <a:pt x="5089372" y="1665143"/>
                  <a:pt x="5113710" y="1842112"/>
                </a:cubicBezTo>
                <a:cubicBezTo>
                  <a:pt x="5094292" y="2049657"/>
                  <a:pt x="5012230" y="2185427"/>
                  <a:pt x="4940939" y="2210544"/>
                </a:cubicBezTo>
                <a:cubicBezTo>
                  <a:pt x="4860621" y="2213772"/>
                  <a:pt x="4755235" y="2169657"/>
                  <a:pt x="4686636" y="2210544"/>
                </a:cubicBezTo>
                <a:cubicBezTo>
                  <a:pt x="4597535" y="2233547"/>
                  <a:pt x="4546472" y="2195689"/>
                  <a:pt x="4432334" y="2210544"/>
                </a:cubicBezTo>
                <a:cubicBezTo>
                  <a:pt x="4310643" y="2174409"/>
                  <a:pt x="4210392" y="2127509"/>
                  <a:pt x="4130350" y="2210544"/>
                </a:cubicBezTo>
                <a:cubicBezTo>
                  <a:pt x="4061763" y="2311430"/>
                  <a:pt x="4010674" y="2152599"/>
                  <a:pt x="3828366" y="2210544"/>
                </a:cubicBezTo>
                <a:cubicBezTo>
                  <a:pt x="3688576" y="2225062"/>
                  <a:pt x="3638472" y="2195475"/>
                  <a:pt x="3526382" y="2210544"/>
                </a:cubicBezTo>
                <a:cubicBezTo>
                  <a:pt x="3389727" y="2233292"/>
                  <a:pt x="3331814" y="2202271"/>
                  <a:pt x="3224398" y="2210544"/>
                </a:cubicBezTo>
                <a:cubicBezTo>
                  <a:pt x="3153608" y="2235279"/>
                  <a:pt x="2914995" y="2152087"/>
                  <a:pt x="2827051" y="2210544"/>
                </a:cubicBezTo>
                <a:cubicBezTo>
                  <a:pt x="2658519" y="2262405"/>
                  <a:pt x="2688175" y="2161987"/>
                  <a:pt x="2525067" y="2210544"/>
                </a:cubicBezTo>
                <a:cubicBezTo>
                  <a:pt x="2380101" y="2228247"/>
                  <a:pt x="2320170" y="2194667"/>
                  <a:pt x="2175401" y="2210544"/>
                </a:cubicBezTo>
                <a:cubicBezTo>
                  <a:pt x="2082538" y="2225430"/>
                  <a:pt x="1967589" y="2198152"/>
                  <a:pt x="1921099" y="2210544"/>
                </a:cubicBezTo>
                <a:cubicBezTo>
                  <a:pt x="1866709" y="2228243"/>
                  <a:pt x="1551275" y="2159608"/>
                  <a:pt x="1428388" y="2210544"/>
                </a:cubicBezTo>
                <a:cubicBezTo>
                  <a:pt x="1306488" y="2248199"/>
                  <a:pt x="1266546" y="2166799"/>
                  <a:pt x="1126404" y="2210544"/>
                </a:cubicBezTo>
                <a:cubicBezTo>
                  <a:pt x="1001582" y="2228573"/>
                  <a:pt x="772309" y="2070485"/>
                  <a:pt x="681375" y="2210544"/>
                </a:cubicBezTo>
                <a:cubicBezTo>
                  <a:pt x="558520" y="2263770"/>
                  <a:pt x="388196" y="2093040"/>
                  <a:pt x="172770" y="2210544"/>
                </a:cubicBezTo>
                <a:cubicBezTo>
                  <a:pt x="46273" y="2235831"/>
                  <a:pt x="5098" y="2083645"/>
                  <a:pt x="0" y="1842112"/>
                </a:cubicBezTo>
                <a:cubicBezTo>
                  <a:pt x="17975" y="1568048"/>
                  <a:pt x="71481" y="1178468"/>
                  <a:pt x="0" y="1075798"/>
                </a:cubicBezTo>
                <a:cubicBezTo>
                  <a:pt x="38160" y="935222"/>
                  <a:pt x="-28715" y="672720"/>
                  <a:pt x="0" y="368431"/>
                </a:cubicBezTo>
                <a:close/>
              </a:path>
              <a:path w="5113710" h="2210544" fill="none" stroke="0" extrusionOk="0">
                <a:moveTo>
                  <a:pt x="0" y="368431"/>
                </a:moveTo>
                <a:cubicBezTo>
                  <a:pt x="9707" y="185061"/>
                  <a:pt x="110560" y="38751"/>
                  <a:pt x="172770" y="0"/>
                </a:cubicBezTo>
                <a:cubicBezTo>
                  <a:pt x="266909" y="-72940"/>
                  <a:pt x="346316" y="16090"/>
                  <a:pt x="427073" y="0"/>
                </a:cubicBezTo>
                <a:cubicBezTo>
                  <a:pt x="553041" y="-52044"/>
                  <a:pt x="600592" y="76884"/>
                  <a:pt x="776738" y="0"/>
                </a:cubicBezTo>
                <a:cubicBezTo>
                  <a:pt x="949345" y="-143803"/>
                  <a:pt x="944732" y="49277"/>
                  <a:pt x="1078723" y="0"/>
                </a:cubicBezTo>
                <a:cubicBezTo>
                  <a:pt x="1245975" y="-22109"/>
                  <a:pt x="1467926" y="85699"/>
                  <a:pt x="1571433" y="0"/>
                </a:cubicBezTo>
                <a:cubicBezTo>
                  <a:pt x="1700262" y="-88212"/>
                  <a:pt x="1722862" y="1547"/>
                  <a:pt x="1873417" y="0"/>
                </a:cubicBezTo>
                <a:cubicBezTo>
                  <a:pt x="2010351" y="-1646"/>
                  <a:pt x="2010795" y="32192"/>
                  <a:pt x="2127719" y="0"/>
                </a:cubicBezTo>
                <a:cubicBezTo>
                  <a:pt x="2245850" y="-89397"/>
                  <a:pt x="2407928" y="16323"/>
                  <a:pt x="2572749" y="0"/>
                </a:cubicBezTo>
                <a:cubicBezTo>
                  <a:pt x="2751031" y="7146"/>
                  <a:pt x="2808784" y="111023"/>
                  <a:pt x="3017777" y="0"/>
                </a:cubicBezTo>
                <a:cubicBezTo>
                  <a:pt x="3242347" y="-115962"/>
                  <a:pt x="3331844" y="75196"/>
                  <a:pt x="3462807" y="0"/>
                </a:cubicBezTo>
                <a:cubicBezTo>
                  <a:pt x="3623568" y="-38256"/>
                  <a:pt x="3781950" y="33843"/>
                  <a:pt x="3860154" y="0"/>
                </a:cubicBezTo>
                <a:cubicBezTo>
                  <a:pt x="3937531" y="-2726"/>
                  <a:pt x="4066552" y="62186"/>
                  <a:pt x="4257501" y="0"/>
                </a:cubicBezTo>
                <a:cubicBezTo>
                  <a:pt x="4487493" y="-58375"/>
                  <a:pt x="4638211" y="121539"/>
                  <a:pt x="4940939" y="0"/>
                </a:cubicBezTo>
                <a:cubicBezTo>
                  <a:pt x="5029757" y="-69417"/>
                  <a:pt x="5146443" y="158393"/>
                  <a:pt x="5113710" y="368431"/>
                </a:cubicBezTo>
                <a:cubicBezTo>
                  <a:pt x="5112976" y="692169"/>
                  <a:pt x="5115134" y="838626"/>
                  <a:pt x="5113710" y="1090534"/>
                </a:cubicBezTo>
                <a:cubicBezTo>
                  <a:pt x="5123441" y="1411629"/>
                  <a:pt x="5151504" y="1708780"/>
                  <a:pt x="5113710" y="1842112"/>
                </a:cubicBezTo>
                <a:cubicBezTo>
                  <a:pt x="5118553" y="2029988"/>
                  <a:pt x="5056277" y="2193906"/>
                  <a:pt x="4940939" y="2210544"/>
                </a:cubicBezTo>
                <a:cubicBezTo>
                  <a:pt x="4842455" y="2238408"/>
                  <a:pt x="4686662" y="2162247"/>
                  <a:pt x="4591273" y="2210544"/>
                </a:cubicBezTo>
                <a:cubicBezTo>
                  <a:pt x="4500819" y="2264377"/>
                  <a:pt x="4394510" y="2159524"/>
                  <a:pt x="4289289" y="2210544"/>
                </a:cubicBezTo>
                <a:cubicBezTo>
                  <a:pt x="4198398" y="2191550"/>
                  <a:pt x="4031434" y="2238719"/>
                  <a:pt x="3796578" y="2210544"/>
                </a:cubicBezTo>
                <a:cubicBezTo>
                  <a:pt x="3600461" y="2260825"/>
                  <a:pt x="3373084" y="2053008"/>
                  <a:pt x="3303867" y="2210544"/>
                </a:cubicBezTo>
                <a:cubicBezTo>
                  <a:pt x="3169287" y="2341197"/>
                  <a:pt x="2932626" y="2162941"/>
                  <a:pt x="2858839" y="2210544"/>
                </a:cubicBezTo>
                <a:cubicBezTo>
                  <a:pt x="2776258" y="2254913"/>
                  <a:pt x="2506326" y="2197299"/>
                  <a:pt x="2366128" y="2210544"/>
                </a:cubicBezTo>
                <a:cubicBezTo>
                  <a:pt x="2261178" y="2233520"/>
                  <a:pt x="2122311" y="2159904"/>
                  <a:pt x="1873417" y="2210544"/>
                </a:cubicBezTo>
                <a:cubicBezTo>
                  <a:pt x="1650902" y="2300893"/>
                  <a:pt x="1680493" y="2102605"/>
                  <a:pt x="1571433" y="2210544"/>
                </a:cubicBezTo>
                <a:cubicBezTo>
                  <a:pt x="1432646" y="2339703"/>
                  <a:pt x="1318532" y="2155407"/>
                  <a:pt x="1078723" y="2210544"/>
                </a:cubicBezTo>
                <a:cubicBezTo>
                  <a:pt x="848428" y="2250388"/>
                  <a:pt x="755404" y="2174900"/>
                  <a:pt x="633693" y="2210544"/>
                </a:cubicBezTo>
                <a:cubicBezTo>
                  <a:pt x="501106" y="2246066"/>
                  <a:pt x="282326" y="2187991"/>
                  <a:pt x="172770" y="2210544"/>
                </a:cubicBezTo>
                <a:cubicBezTo>
                  <a:pt x="74693" y="2224873"/>
                  <a:pt x="21824" y="2066426"/>
                  <a:pt x="0" y="1842112"/>
                </a:cubicBezTo>
                <a:cubicBezTo>
                  <a:pt x="-23728" y="1607776"/>
                  <a:pt x="17738" y="1344197"/>
                  <a:pt x="0" y="1149483"/>
                </a:cubicBezTo>
                <a:cubicBezTo>
                  <a:pt x="-24152" y="954989"/>
                  <a:pt x="12084" y="632405"/>
                  <a:pt x="0" y="368431"/>
                </a:cubicBezTo>
                <a:close/>
              </a:path>
              <a:path w="5113710" h="2210544" fill="none" stroke="0" extrusionOk="0">
                <a:moveTo>
                  <a:pt x="0" y="368431"/>
                </a:moveTo>
                <a:cubicBezTo>
                  <a:pt x="24688" y="168856"/>
                  <a:pt x="76773" y="52334"/>
                  <a:pt x="172770" y="0"/>
                </a:cubicBezTo>
                <a:cubicBezTo>
                  <a:pt x="300511" y="-71766"/>
                  <a:pt x="311475" y="24746"/>
                  <a:pt x="427073" y="0"/>
                </a:cubicBezTo>
                <a:cubicBezTo>
                  <a:pt x="539812" y="-65502"/>
                  <a:pt x="650789" y="66750"/>
                  <a:pt x="776738" y="0"/>
                </a:cubicBezTo>
                <a:cubicBezTo>
                  <a:pt x="929690" y="-98235"/>
                  <a:pt x="967408" y="78831"/>
                  <a:pt x="1078723" y="0"/>
                </a:cubicBezTo>
                <a:cubicBezTo>
                  <a:pt x="1236688" y="-34905"/>
                  <a:pt x="1407443" y="103461"/>
                  <a:pt x="1571433" y="0"/>
                </a:cubicBezTo>
                <a:cubicBezTo>
                  <a:pt x="1707690" y="-58501"/>
                  <a:pt x="1743790" y="20592"/>
                  <a:pt x="1873417" y="0"/>
                </a:cubicBezTo>
                <a:cubicBezTo>
                  <a:pt x="2017444" y="951"/>
                  <a:pt x="2007452" y="30486"/>
                  <a:pt x="2127719" y="0"/>
                </a:cubicBezTo>
                <a:cubicBezTo>
                  <a:pt x="2258064" y="-60947"/>
                  <a:pt x="2402740" y="53331"/>
                  <a:pt x="2572749" y="0"/>
                </a:cubicBezTo>
                <a:cubicBezTo>
                  <a:pt x="2749686" y="-28355"/>
                  <a:pt x="2854076" y="105802"/>
                  <a:pt x="3017777" y="0"/>
                </a:cubicBezTo>
                <a:cubicBezTo>
                  <a:pt x="3245879" y="-137807"/>
                  <a:pt x="3291039" y="83818"/>
                  <a:pt x="3462807" y="0"/>
                </a:cubicBezTo>
                <a:cubicBezTo>
                  <a:pt x="3620036" y="-36730"/>
                  <a:pt x="3735305" y="25752"/>
                  <a:pt x="3860154" y="0"/>
                </a:cubicBezTo>
                <a:cubicBezTo>
                  <a:pt x="3958133" y="-19592"/>
                  <a:pt x="4095039" y="87003"/>
                  <a:pt x="4257501" y="0"/>
                </a:cubicBezTo>
                <a:cubicBezTo>
                  <a:pt x="4495040" y="13115"/>
                  <a:pt x="4601072" y="84455"/>
                  <a:pt x="4940939" y="0"/>
                </a:cubicBezTo>
                <a:cubicBezTo>
                  <a:pt x="5040663" y="-40741"/>
                  <a:pt x="5117945" y="163695"/>
                  <a:pt x="5113710" y="368431"/>
                </a:cubicBezTo>
                <a:cubicBezTo>
                  <a:pt x="5142549" y="703189"/>
                  <a:pt x="5114545" y="810710"/>
                  <a:pt x="5113710" y="1090534"/>
                </a:cubicBezTo>
                <a:cubicBezTo>
                  <a:pt x="5108665" y="1385082"/>
                  <a:pt x="5119090" y="1721587"/>
                  <a:pt x="5113710" y="1842112"/>
                </a:cubicBezTo>
                <a:cubicBezTo>
                  <a:pt x="5117375" y="2016733"/>
                  <a:pt x="5072821" y="2202001"/>
                  <a:pt x="4940939" y="2210544"/>
                </a:cubicBezTo>
                <a:cubicBezTo>
                  <a:pt x="4842387" y="2248019"/>
                  <a:pt x="4705605" y="2148310"/>
                  <a:pt x="4591273" y="2210544"/>
                </a:cubicBezTo>
                <a:cubicBezTo>
                  <a:pt x="4520925" y="2277531"/>
                  <a:pt x="4370786" y="2186844"/>
                  <a:pt x="4289289" y="2210544"/>
                </a:cubicBezTo>
                <a:cubicBezTo>
                  <a:pt x="4179555" y="2241087"/>
                  <a:pt x="4032385" y="2190284"/>
                  <a:pt x="3796578" y="2210544"/>
                </a:cubicBezTo>
                <a:cubicBezTo>
                  <a:pt x="3615393" y="2274950"/>
                  <a:pt x="3385680" y="2092469"/>
                  <a:pt x="3303867" y="2210544"/>
                </a:cubicBezTo>
                <a:cubicBezTo>
                  <a:pt x="3208177" y="2347323"/>
                  <a:pt x="2946788" y="2136034"/>
                  <a:pt x="2858839" y="2210544"/>
                </a:cubicBezTo>
                <a:cubicBezTo>
                  <a:pt x="2735664" y="2271035"/>
                  <a:pt x="2466288" y="2196985"/>
                  <a:pt x="2366128" y="2210544"/>
                </a:cubicBezTo>
                <a:cubicBezTo>
                  <a:pt x="2294358" y="2245457"/>
                  <a:pt x="2166618" y="2133125"/>
                  <a:pt x="1873417" y="2210544"/>
                </a:cubicBezTo>
                <a:cubicBezTo>
                  <a:pt x="1604073" y="2308033"/>
                  <a:pt x="1681317" y="2144279"/>
                  <a:pt x="1571433" y="2210544"/>
                </a:cubicBezTo>
                <a:cubicBezTo>
                  <a:pt x="1460242" y="2303293"/>
                  <a:pt x="1225370" y="2202037"/>
                  <a:pt x="1078723" y="2210544"/>
                </a:cubicBezTo>
                <a:cubicBezTo>
                  <a:pt x="866125" y="2258875"/>
                  <a:pt x="798234" y="2160133"/>
                  <a:pt x="633693" y="2210544"/>
                </a:cubicBezTo>
                <a:cubicBezTo>
                  <a:pt x="456882" y="2260847"/>
                  <a:pt x="309587" y="2185977"/>
                  <a:pt x="172770" y="2210544"/>
                </a:cubicBezTo>
                <a:cubicBezTo>
                  <a:pt x="120071" y="2192291"/>
                  <a:pt x="346" y="2036894"/>
                  <a:pt x="0" y="1842112"/>
                </a:cubicBezTo>
                <a:cubicBezTo>
                  <a:pt x="-5956" y="1567518"/>
                  <a:pt x="60547" y="1339833"/>
                  <a:pt x="0" y="1149483"/>
                </a:cubicBezTo>
                <a:cubicBezTo>
                  <a:pt x="-67550" y="882096"/>
                  <a:pt x="33557" y="735805"/>
                  <a:pt x="0" y="368431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  <a:alpha val="69000"/>
            </a:schemeClr>
          </a:solidFill>
          <a:ln w="47625" cmpd="dbl">
            <a:solidFill>
              <a:schemeClr val="accent2">
                <a:lumMod val="7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3189578">
                  <a:custGeom>
                    <a:avLst/>
                    <a:gdLst>
                      <a:gd name="connsiteX0" fmla="*/ 0 w 5113710"/>
                      <a:gd name="connsiteY0" fmla="*/ 368431 h 2210544"/>
                      <a:gd name="connsiteX1" fmla="*/ 172770 w 5113710"/>
                      <a:gd name="connsiteY1" fmla="*/ 0 h 2210544"/>
                      <a:gd name="connsiteX2" fmla="*/ 427073 w 5113710"/>
                      <a:gd name="connsiteY2" fmla="*/ 0 h 2210544"/>
                      <a:gd name="connsiteX3" fmla="*/ 776738 w 5113710"/>
                      <a:gd name="connsiteY3" fmla="*/ 0 h 2210544"/>
                      <a:gd name="connsiteX4" fmla="*/ 1078723 w 5113710"/>
                      <a:gd name="connsiteY4" fmla="*/ 0 h 2210544"/>
                      <a:gd name="connsiteX5" fmla="*/ 1571433 w 5113710"/>
                      <a:gd name="connsiteY5" fmla="*/ 0 h 2210544"/>
                      <a:gd name="connsiteX6" fmla="*/ 1873417 w 5113710"/>
                      <a:gd name="connsiteY6" fmla="*/ 0 h 2210544"/>
                      <a:gd name="connsiteX7" fmla="*/ 2127719 w 5113710"/>
                      <a:gd name="connsiteY7" fmla="*/ 0 h 2210544"/>
                      <a:gd name="connsiteX8" fmla="*/ 2572749 w 5113710"/>
                      <a:gd name="connsiteY8" fmla="*/ 0 h 2210544"/>
                      <a:gd name="connsiteX9" fmla="*/ 3017777 w 5113710"/>
                      <a:gd name="connsiteY9" fmla="*/ 0 h 2210544"/>
                      <a:gd name="connsiteX10" fmla="*/ 3462807 w 5113710"/>
                      <a:gd name="connsiteY10" fmla="*/ 0 h 2210544"/>
                      <a:gd name="connsiteX11" fmla="*/ 3860154 w 5113710"/>
                      <a:gd name="connsiteY11" fmla="*/ 0 h 2210544"/>
                      <a:gd name="connsiteX12" fmla="*/ 4257501 w 5113710"/>
                      <a:gd name="connsiteY12" fmla="*/ 0 h 2210544"/>
                      <a:gd name="connsiteX13" fmla="*/ 4940939 w 5113710"/>
                      <a:gd name="connsiteY13" fmla="*/ 0 h 2210544"/>
                      <a:gd name="connsiteX14" fmla="*/ 5113710 w 5113710"/>
                      <a:gd name="connsiteY14" fmla="*/ 368431 h 2210544"/>
                      <a:gd name="connsiteX15" fmla="*/ 5113710 w 5113710"/>
                      <a:gd name="connsiteY15" fmla="*/ 1090534 h 2210544"/>
                      <a:gd name="connsiteX16" fmla="*/ 5113710 w 5113710"/>
                      <a:gd name="connsiteY16" fmla="*/ 1842112 h 2210544"/>
                      <a:gd name="connsiteX17" fmla="*/ 4940939 w 5113710"/>
                      <a:gd name="connsiteY17" fmla="*/ 2210544 h 2210544"/>
                      <a:gd name="connsiteX18" fmla="*/ 4591273 w 5113710"/>
                      <a:gd name="connsiteY18" fmla="*/ 2210544 h 2210544"/>
                      <a:gd name="connsiteX19" fmla="*/ 4289289 w 5113710"/>
                      <a:gd name="connsiteY19" fmla="*/ 2210544 h 2210544"/>
                      <a:gd name="connsiteX20" fmla="*/ 3796578 w 5113710"/>
                      <a:gd name="connsiteY20" fmla="*/ 2210544 h 2210544"/>
                      <a:gd name="connsiteX21" fmla="*/ 3303867 w 5113710"/>
                      <a:gd name="connsiteY21" fmla="*/ 2210544 h 2210544"/>
                      <a:gd name="connsiteX22" fmla="*/ 2858839 w 5113710"/>
                      <a:gd name="connsiteY22" fmla="*/ 2210544 h 2210544"/>
                      <a:gd name="connsiteX23" fmla="*/ 2366128 w 5113710"/>
                      <a:gd name="connsiteY23" fmla="*/ 2210544 h 2210544"/>
                      <a:gd name="connsiteX24" fmla="*/ 1873417 w 5113710"/>
                      <a:gd name="connsiteY24" fmla="*/ 2210544 h 2210544"/>
                      <a:gd name="connsiteX25" fmla="*/ 1571433 w 5113710"/>
                      <a:gd name="connsiteY25" fmla="*/ 2210544 h 2210544"/>
                      <a:gd name="connsiteX26" fmla="*/ 1078723 w 5113710"/>
                      <a:gd name="connsiteY26" fmla="*/ 2210544 h 2210544"/>
                      <a:gd name="connsiteX27" fmla="*/ 633693 w 5113710"/>
                      <a:gd name="connsiteY27" fmla="*/ 2210544 h 2210544"/>
                      <a:gd name="connsiteX28" fmla="*/ 172770 w 5113710"/>
                      <a:gd name="connsiteY28" fmla="*/ 2210544 h 2210544"/>
                      <a:gd name="connsiteX29" fmla="*/ 0 w 5113710"/>
                      <a:gd name="connsiteY29" fmla="*/ 1842112 h 2210544"/>
                      <a:gd name="connsiteX30" fmla="*/ 0 w 5113710"/>
                      <a:gd name="connsiteY30" fmla="*/ 1149483 h 2210544"/>
                      <a:gd name="connsiteX31" fmla="*/ 0 w 5113710"/>
                      <a:gd name="connsiteY31" fmla="*/ 368431 h 2210544"/>
                      <a:gd name="connsiteX0" fmla="*/ 0 w 5113710"/>
                      <a:gd name="connsiteY0" fmla="*/ 368431 h 2210544"/>
                      <a:gd name="connsiteX1" fmla="*/ 172770 w 5113710"/>
                      <a:gd name="connsiteY1" fmla="*/ 0 h 2210544"/>
                      <a:gd name="connsiteX2" fmla="*/ 474755 w 5113710"/>
                      <a:gd name="connsiteY2" fmla="*/ 0 h 2210544"/>
                      <a:gd name="connsiteX3" fmla="*/ 729057 w 5113710"/>
                      <a:gd name="connsiteY3" fmla="*/ 0 h 2210544"/>
                      <a:gd name="connsiteX4" fmla="*/ 1126404 w 5113710"/>
                      <a:gd name="connsiteY4" fmla="*/ 0 h 2210544"/>
                      <a:gd name="connsiteX5" fmla="*/ 1619115 w 5113710"/>
                      <a:gd name="connsiteY5" fmla="*/ 0 h 2210544"/>
                      <a:gd name="connsiteX6" fmla="*/ 2111826 w 5113710"/>
                      <a:gd name="connsiteY6" fmla="*/ 0 h 2210544"/>
                      <a:gd name="connsiteX7" fmla="*/ 2604536 w 5113710"/>
                      <a:gd name="connsiteY7" fmla="*/ 0 h 2210544"/>
                      <a:gd name="connsiteX8" fmla="*/ 2906520 w 5113710"/>
                      <a:gd name="connsiteY8" fmla="*/ 0 h 2210544"/>
                      <a:gd name="connsiteX9" fmla="*/ 3256186 w 5113710"/>
                      <a:gd name="connsiteY9" fmla="*/ 0 h 2210544"/>
                      <a:gd name="connsiteX10" fmla="*/ 3653533 w 5113710"/>
                      <a:gd name="connsiteY10" fmla="*/ 0 h 2210544"/>
                      <a:gd name="connsiteX11" fmla="*/ 3907835 w 5113710"/>
                      <a:gd name="connsiteY11" fmla="*/ 0 h 2210544"/>
                      <a:gd name="connsiteX12" fmla="*/ 4400546 w 5113710"/>
                      <a:gd name="connsiteY12" fmla="*/ 0 h 2210544"/>
                      <a:gd name="connsiteX13" fmla="*/ 4940939 w 5113710"/>
                      <a:gd name="connsiteY13" fmla="*/ 0 h 2210544"/>
                      <a:gd name="connsiteX14" fmla="*/ 5113710 w 5113710"/>
                      <a:gd name="connsiteY14" fmla="*/ 368431 h 2210544"/>
                      <a:gd name="connsiteX15" fmla="*/ 5113710 w 5113710"/>
                      <a:gd name="connsiteY15" fmla="*/ 1120009 h 2210544"/>
                      <a:gd name="connsiteX16" fmla="*/ 5113710 w 5113710"/>
                      <a:gd name="connsiteY16" fmla="*/ 1842112 h 2210544"/>
                      <a:gd name="connsiteX17" fmla="*/ 4940939 w 5113710"/>
                      <a:gd name="connsiteY17" fmla="*/ 2210544 h 2210544"/>
                      <a:gd name="connsiteX18" fmla="*/ 4686636 w 5113710"/>
                      <a:gd name="connsiteY18" fmla="*/ 2210544 h 2210544"/>
                      <a:gd name="connsiteX19" fmla="*/ 4432334 w 5113710"/>
                      <a:gd name="connsiteY19" fmla="*/ 2210544 h 2210544"/>
                      <a:gd name="connsiteX20" fmla="*/ 4130350 w 5113710"/>
                      <a:gd name="connsiteY20" fmla="*/ 2210544 h 2210544"/>
                      <a:gd name="connsiteX21" fmla="*/ 3828366 w 5113710"/>
                      <a:gd name="connsiteY21" fmla="*/ 2210544 h 2210544"/>
                      <a:gd name="connsiteX22" fmla="*/ 3526382 w 5113710"/>
                      <a:gd name="connsiteY22" fmla="*/ 2210544 h 2210544"/>
                      <a:gd name="connsiteX23" fmla="*/ 3224398 w 5113710"/>
                      <a:gd name="connsiteY23" fmla="*/ 2210544 h 2210544"/>
                      <a:gd name="connsiteX24" fmla="*/ 2827051 w 5113710"/>
                      <a:gd name="connsiteY24" fmla="*/ 2210544 h 2210544"/>
                      <a:gd name="connsiteX25" fmla="*/ 2525067 w 5113710"/>
                      <a:gd name="connsiteY25" fmla="*/ 2210544 h 2210544"/>
                      <a:gd name="connsiteX26" fmla="*/ 2175401 w 5113710"/>
                      <a:gd name="connsiteY26" fmla="*/ 2210544 h 2210544"/>
                      <a:gd name="connsiteX27" fmla="*/ 1921099 w 5113710"/>
                      <a:gd name="connsiteY27" fmla="*/ 2210544 h 2210544"/>
                      <a:gd name="connsiteX28" fmla="*/ 1428388 w 5113710"/>
                      <a:gd name="connsiteY28" fmla="*/ 2210544 h 2210544"/>
                      <a:gd name="connsiteX29" fmla="*/ 1126404 w 5113710"/>
                      <a:gd name="connsiteY29" fmla="*/ 2210544 h 2210544"/>
                      <a:gd name="connsiteX30" fmla="*/ 681375 w 5113710"/>
                      <a:gd name="connsiteY30" fmla="*/ 2210544 h 2210544"/>
                      <a:gd name="connsiteX31" fmla="*/ 172770 w 5113710"/>
                      <a:gd name="connsiteY31" fmla="*/ 2210544 h 2210544"/>
                      <a:gd name="connsiteX32" fmla="*/ 0 w 5113710"/>
                      <a:gd name="connsiteY32" fmla="*/ 1842112 h 2210544"/>
                      <a:gd name="connsiteX33" fmla="*/ 0 w 5113710"/>
                      <a:gd name="connsiteY33" fmla="*/ 1075798 h 2210544"/>
                      <a:gd name="connsiteX34" fmla="*/ 0 w 5113710"/>
                      <a:gd name="connsiteY34" fmla="*/ 368431 h 22105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5113710" h="2210544" fill="none" extrusionOk="0">
                        <a:moveTo>
                          <a:pt x="0" y="368431"/>
                        </a:moveTo>
                        <a:cubicBezTo>
                          <a:pt x="19374" y="167479"/>
                          <a:pt x="70381" y="50963"/>
                          <a:pt x="172770" y="0"/>
                        </a:cubicBezTo>
                        <a:cubicBezTo>
                          <a:pt x="317713" y="-70047"/>
                          <a:pt x="309260" y="29365"/>
                          <a:pt x="427073" y="0"/>
                        </a:cubicBezTo>
                        <a:cubicBezTo>
                          <a:pt x="528994" y="-62473"/>
                          <a:pt x="673579" y="76223"/>
                          <a:pt x="776738" y="0"/>
                        </a:cubicBezTo>
                        <a:cubicBezTo>
                          <a:pt x="921112" y="-64937"/>
                          <a:pt x="962043" y="49933"/>
                          <a:pt x="1078723" y="0"/>
                        </a:cubicBezTo>
                        <a:cubicBezTo>
                          <a:pt x="1198546" y="-22876"/>
                          <a:pt x="1405392" y="90716"/>
                          <a:pt x="1571433" y="0"/>
                        </a:cubicBezTo>
                        <a:cubicBezTo>
                          <a:pt x="1718465" y="-79738"/>
                          <a:pt x="1727334" y="7792"/>
                          <a:pt x="1873417" y="0"/>
                        </a:cubicBezTo>
                        <a:cubicBezTo>
                          <a:pt x="2020767" y="-690"/>
                          <a:pt x="2003540" y="40632"/>
                          <a:pt x="2127719" y="0"/>
                        </a:cubicBezTo>
                        <a:cubicBezTo>
                          <a:pt x="2241548" y="-21787"/>
                          <a:pt x="2392323" y="32795"/>
                          <a:pt x="2572749" y="0"/>
                        </a:cubicBezTo>
                        <a:cubicBezTo>
                          <a:pt x="2768558" y="-23195"/>
                          <a:pt x="2860744" y="100219"/>
                          <a:pt x="3017777" y="0"/>
                        </a:cubicBezTo>
                        <a:cubicBezTo>
                          <a:pt x="3206623" y="-151081"/>
                          <a:pt x="3275878" y="71979"/>
                          <a:pt x="3462807" y="0"/>
                        </a:cubicBezTo>
                        <a:cubicBezTo>
                          <a:pt x="3646559" y="-46822"/>
                          <a:pt x="3728181" y="16649"/>
                          <a:pt x="3860154" y="0"/>
                        </a:cubicBezTo>
                        <a:cubicBezTo>
                          <a:pt x="3979827" y="-36025"/>
                          <a:pt x="4103059" y="47738"/>
                          <a:pt x="4257501" y="0"/>
                        </a:cubicBezTo>
                        <a:cubicBezTo>
                          <a:pt x="4466935" y="-8127"/>
                          <a:pt x="4589690" y="58136"/>
                          <a:pt x="4940939" y="0"/>
                        </a:cubicBezTo>
                        <a:cubicBezTo>
                          <a:pt x="5055154" y="-19189"/>
                          <a:pt x="5131427" y="168173"/>
                          <a:pt x="5113710" y="368431"/>
                        </a:cubicBezTo>
                        <a:cubicBezTo>
                          <a:pt x="5150970" y="695466"/>
                          <a:pt x="5111421" y="806720"/>
                          <a:pt x="5113710" y="1090534"/>
                        </a:cubicBezTo>
                        <a:cubicBezTo>
                          <a:pt x="5112915" y="1374209"/>
                          <a:pt x="5103723" y="1688413"/>
                          <a:pt x="5113710" y="1842112"/>
                        </a:cubicBezTo>
                        <a:cubicBezTo>
                          <a:pt x="5124905" y="2008902"/>
                          <a:pt x="5055336" y="2209542"/>
                          <a:pt x="4940939" y="2210544"/>
                        </a:cubicBezTo>
                        <a:cubicBezTo>
                          <a:pt x="4834994" y="2247721"/>
                          <a:pt x="4701050" y="2153986"/>
                          <a:pt x="4591273" y="2210544"/>
                        </a:cubicBezTo>
                        <a:cubicBezTo>
                          <a:pt x="4521043" y="2287646"/>
                          <a:pt x="4363156" y="2178394"/>
                          <a:pt x="4289289" y="2210544"/>
                        </a:cubicBezTo>
                        <a:cubicBezTo>
                          <a:pt x="4183237" y="2281371"/>
                          <a:pt x="4022293" y="2168234"/>
                          <a:pt x="3796578" y="2210544"/>
                        </a:cubicBezTo>
                        <a:cubicBezTo>
                          <a:pt x="3600895" y="2245060"/>
                          <a:pt x="3404870" y="2117042"/>
                          <a:pt x="3303867" y="2210544"/>
                        </a:cubicBezTo>
                        <a:cubicBezTo>
                          <a:pt x="3210706" y="2349403"/>
                          <a:pt x="2968660" y="2146621"/>
                          <a:pt x="2858839" y="2210544"/>
                        </a:cubicBezTo>
                        <a:cubicBezTo>
                          <a:pt x="2732725" y="2277639"/>
                          <a:pt x="2491855" y="2193566"/>
                          <a:pt x="2366128" y="2210544"/>
                        </a:cubicBezTo>
                        <a:cubicBezTo>
                          <a:pt x="2253817" y="2244209"/>
                          <a:pt x="2129976" y="2123093"/>
                          <a:pt x="1873417" y="2210544"/>
                        </a:cubicBezTo>
                        <a:cubicBezTo>
                          <a:pt x="1612434" y="2271673"/>
                          <a:pt x="1704265" y="2171739"/>
                          <a:pt x="1571433" y="2210544"/>
                        </a:cubicBezTo>
                        <a:cubicBezTo>
                          <a:pt x="1463586" y="2301559"/>
                          <a:pt x="1242040" y="2205493"/>
                          <a:pt x="1078723" y="2210544"/>
                        </a:cubicBezTo>
                        <a:cubicBezTo>
                          <a:pt x="872029" y="2250952"/>
                          <a:pt x="807889" y="2156679"/>
                          <a:pt x="633693" y="2210544"/>
                        </a:cubicBezTo>
                        <a:cubicBezTo>
                          <a:pt x="446961" y="2237855"/>
                          <a:pt x="317331" y="2165410"/>
                          <a:pt x="172770" y="2210544"/>
                        </a:cubicBezTo>
                        <a:cubicBezTo>
                          <a:pt x="139517" y="2149535"/>
                          <a:pt x="-7628" y="2026929"/>
                          <a:pt x="0" y="1842112"/>
                        </a:cubicBezTo>
                        <a:cubicBezTo>
                          <a:pt x="-5272" y="1557258"/>
                          <a:pt x="33749" y="1378202"/>
                          <a:pt x="0" y="1149483"/>
                        </a:cubicBezTo>
                        <a:cubicBezTo>
                          <a:pt x="-46497" y="869536"/>
                          <a:pt x="34912" y="753842"/>
                          <a:pt x="0" y="368431"/>
                        </a:cubicBezTo>
                        <a:close/>
                      </a:path>
                      <a:path w="5113710" h="2210544" stroke="0" extrusionOk="0">
                        <a:moveTo>
                          <a:pt x="0" y="368431"/>
                        </a:moveTo>
                        <a:cubicBezTo>
                          <a:pt x="14080" y="167130"/>
                          <a:pt x="98587" y="13788"/>
                          <a:pt x="172770" y="0"/>
                        </a:cubicBezTo>
                        <a:cubicBezTo>
                          <a:pt x="226922" y="8550"/>
                          <a:pt x="325529" y="48567"/>
                          <a:pt x="474755" y="0"/>
                        </a:cubicBezTo>
                        <a:cubicBezTo>
                          <a:pt x="621548" y="-29234"/>
                          <a:pt x="657258" y="29357"/>
                          <a:pt x="729057" y="0"/>
                        </a:cubicBezTo>
                        <a:cubicBezTo>
                          <a:pt x="799946" y="-39302"/>
                          <a:pt x="1067634" y="36375"/>
                          <a:pt x="1126404" y="0"/>
                        </a:cubicBezTo>
                        <a:cubicBezTo>
                          <a:pt x="1203222" y="-56959"/>
                          <a:pt x="1394312" y="97985"/>
                          <a:pt x="1619115" y="0"/>
                        </a:cubicBezTo>
                        <a:cubicBezTo>
                          <a:pt x="1856052" y="-45035"/>
                          <a:pt x="2018284" y="-27735"/>
                          <a:pt x="2111826" y="0"/>
                        </a:cubicBezTo>
                        <a:cubicBezTo>
                          <a:pt x="2178065" y="-6543"/>
                          <a:pt x="2403448" y="45409"/>
                          <a:pt x="2604536" y="0"/>
                        </a:cubicBezTo>
                        <a:cubicBezTo>
                          <a:pt x="2766911" y="-74524"/>
                          <a:pt x="2731631" y="60012"/>
                          <a:pt x="2906520" y="0"/>
                        </a:cubicBezTo>
                        <a:cubicBezTo>
                          <a:pt x="3016266" y="-51455"/>
                          <a:pt x="3143703" y="43586"/>
                          <a:pt x="3256186" y="0"/>
                        </a:cubicBezTo>
                        <a:cubicBezTo>
                          <a:pt x="3391218" y="-65494"/>
                          <a:pt x="3528095" y="91824"/>
                          <a:pt x="3653533" y="0"/>
                        </a:cubicBezTo>
                        <a:cubicBezTo>
                          <a:pt x="3763822" y="-91363"/>
                          <a:pt x="3855594" y="54720"/>
                          <a:pt x="3907835" y="0"/>
                        </a:cubicBezTo>
                        <a:cubicBezTo>
                          <a:pt x="3940520" y="-50410"/>
                          <a:pt x="4255774" y="60046"/>
                          <a:pt x="4400546" y="0"/>
                        </a:cubicBezTo>
                        <a:cubicBezTo>
                          <a:pt x="4568609" y="-29026"/>
                          <a:pt x="4848459" y="75523"/>
                          <a:pt x="4940939" y="0"/>
                        </a:cubicBezTo>
                        <a:cubicBezTo>
                          <a:pt x="5023438" y="-819"/>
                          <a:pt x="5086267" y="194726"/>
                          <a:pt x="5113710" y="368431"/>
                        </a:cubicBezTo>
                        <a:cubicBezTo>
                          <a:pt x="5125387" y="700992"/>
                          <a:pt x="5122939" y="863781"/>
                          <a:pt x="5113710" y="1120009"/>
                        </a:cubicBezTo>
                        <a:cubicBezTo>
                          <a:pt x="5170393" y="1352913"/>
                          <a:pt x="5084848" y="1672259"/>
                          <a:pt x="5113710" y="1842112"/>
                        </a:cubicBezTo>
                        <a:cubicBezTo>
                          <a:pt x="5094842" y="2047877"/>
                          <a:pt x="5020382" y="2197681"/>
                          <a:pt x="4940939" y="2210544"/>
                        </a:cubicBezTo>
                        <a:cubicBezTo>
                          <a:pt x="4861940" y="2221192"/>
                          <a:pt x="4764341" y="2184998"/>
                          <a:pt x="4686636" y="2210544"/>
                        </a:cubicBezTo>
                        <a:cubicBezTo>
                          <a:pt x="4598890" y="2230398"/>
                          <a:pt x="4542773" y="2203823"/>
                          <a:pt x="4432334" y="2210544"/>
                        </a:cubicBezTo>
                        <a:cubicBezTo>
                          <a:pt x="4317956" y="2195486"/>
                          <a:pt x="4205307" y="2131001"/>
                          <a:pt x="4130350" y="2210544"/>
                        </a:cubicBezTo>
                        <a:cubicBezTo>
                          <a:pt x="4064891" y="2288284"/>
                          <a:pt x="3994371" y="2166258"/>
                          <a:pt x="3828366" y="2210544"/>
                        </a:cubicBezTo>
                        <a:cubicBezTo>
                          <a:pt x="3690670" y="2227359"/>
                          <a:pt x="3632796" y="2200145"/>
                          <a:pt x="3526382" y="2210544"/>
                        </a:cubicBezTo>
                        <a:cubicBezTo>
                          <a:pt x="3408907" y="2210472"/>
                          <a:pt x="3337025" y="2209278"/>
                          <a:pt x="3224398" y="2210544"/>
                        </a:cubicBezTo>
                        <a:cubicBezTo>
                          <a:pt x="3151122" y="2236928"/>
                          <a:pt x="2943327" y="2147084"/>
                          <a:pt x="2827051" y="2210544"/>
                        </a:cubicBezTo>
                        <a:cubicBezTo>
                          <a:pt x="2657924" y="2268161"/>
                          <a:pt x="2679697" y="2169550"/>
                          <a:pt x="2525067" y="2210544"/>
                        </a:cubicBezTo>
                        <a:cubicBezTo>
                          <a:pt x="2373954" y="2243003"/>
                          <a:pt x="2295459" y="2199127"/>
                          <a:pt x="2175401" y="2210544"/>
                        </a:cubicBezTo>
                        <a:cubicBezTo>
                          <a:pt x="2081217" y="2228046"/>
                          <a:pt x="1966067" y="2184936"/>
                          <a:pt x="1921099" y="2210544"/>
                        </a:cubicBezTo>
                        <a:cubicBezTo>
                          <a:pt x="1886108" y="2202698"/>
                          <a:pt x="1536184" y="2170226"/>
                          <a:pt x="1428388" y="2210544"/>
                        </a:cubicBezTo>
                        <a:cubicBezTo>
                          <a:pt x="1309713" y="2258697"/>
                          <a:pt x="1270098" y="2153536"/>
                          <a:pt x="1126404" y="2210544"/>
                        </a:cubicBezTo>
                        <a:cubicBezTo>
                          <a:pt x="1020726" y="2265780"/>
                          <a:pt x="784782" y="2097329"/>
                          <a:pt x="681375" y="2210544"/>
                        </a:cubicBezTo>
                        <a:cubicBezTo>
                          <a:pt x="566181" y="2287705"/>
                          <a:pt x="412931" y="2129289"/>
                          <a:pt x="172770" y="2210544"/>
                        </a:cubicBezTo>
                        <a:cubicBezTo>
                          <a:pt x="60559" y="2189887"/>
                          <a:pt x="-25554" y="2049735"/>
                          <a:pt x="0" y="1842112"/>
                        </a:cubicBezTo>
                        <a:cubicBezTo>
                          <a:pt x="-13515" y="1575907"/>
                          <a:pt x="86694" y="1223968"/>
                          <a:pt x="0" y="1075798"/>
                        </a:cubicBezTo>
                        <a:cubicBezTo>
                          <a:pt x="-33161" y="931181"/>
                          <a:pt x="-43251" y="693222"/>
                          <a:pt x="0" y="368431"/>
                        </a:cubicBezTo>
                        <a:close/>
                      </a:path>
                      <a:path w="5113710" h="2210544" fill="none" stroke="0" extrusionOk="0">
                        <a:moveTo>
                          <a:pt x="0" y="368431"/>
                        </a:moveTo>
                        <a:cubicBezTo>
                          <a:pt x="15295" y="192564"/>
                          <a:pt x="105242" y="42939"/>
                          <a:pt x="172770" y="0"/>
                        </a:cubicBezTo>
                        <a:cubicBezTo>
                          <a:pt x="276399" y="-58018"/>
                          <a:pt x="330245" y="16992"/>
                          <a:pt x="427073" y="0"/>
                        </a:cubicBezTo>
                        <a:cubicBezTo>
                          <a:pt x="550772" y="-42260"/>
                          <a:pt x="607823" y="75012"/>
                          <a:pt x="776738" y="0"/>
                        </a:cubicBezTo>
                        <a:cubicBezTo>
                          <a:pt x="921803" y="-120518"/>
                          <a:pt x="935812" y="53881"/>
                          <a:pt x="1078723" y="0"/>
                        </a:cubicBezTo>
                        <a:cubicBezTo>
                          <a:pt x="1264008" y="-58310"/>
                          <a:pt x="1430053" y="123712"/>
                          <a:pt x="1571433" y="0"/>
                        </a:cubicBezTo>
                        <a:cubicBezTo>
                          <a:pt x="1715751" y="-81398"/>
                          <a:pt x="1733243" y="7752"/>
                          <a:pt x="1873417" y="0"/>
                        </a:cubicBezTo>
                        <a:cubicBezTo>
                          <a:pt x="2016893" y="766"/>
                          <a:pt x="2006806" y="26910"/>
                          <a:pt x="2127719" y="0"/>
                        </a:cubicBezTo>
                        <a:cubicBezTo>
                          <a:pt x="2263293" y="-62436"/>
                          <a:pt x="2394925" y="23607"/>
                          <a:pt x="2572749" y="0"/>
                        </a:cubicBezTo>
                        <a:cubicBezTo>
                          <a:pt x="2733717" y="-8358"/>
                          <a:pt x="2813348" y="123948"/>
                          <a:pt x="3017777" y="0"/>
                        </a:cubicBezTo>
                        <a:cubicBezTo>
                          <a:pt x="3212918" y="-96896"/>
                          <a:pt x="3340007" y="70859"/>
                          <a:pt x="3462807" y="0"/>
                        </a:cubicBezTo>
                        <a:cubicBezTo>
                          <a:pt x="3602100" y="-32132"/>
                          <a:pt x="3764246" y="15703"/>
                          <a:pt x="3860154" y="0"/>
                        </a:cubicBezTo>
                        <a:cubicBezTo>
                          <a:pt x="3962152" y="-2140"/>
                          <a:pt x="4070762" y="61512"/>
                          <a:pt x="4257501" y="0"/>
                        </a:cubicBezTo>
                        <a:cubicBezTo>
                          <a:pt x="4486074" y="-4636"/>
                          <a:pt x="4649270" y="147690"/>
                          <a:pt x="4940939" y="0"/>
                        </a:cubicBezTo>
                        <a:cubicBezTo>
                          <a:pt x="5014979" y="-60642"/>
                          <a:pt x="5106001" y="151288"/>
                          <a:pt x="5113710" y="368431"/>
                        </a:cubicBezTo>
                        <a:cubicBezTo>
                          <a:pt x="5104333" y="699173"/>
                          <a:pt x="5116582" y="822690"/>
                          <a:pt x="5113710" y="1090534"/>
                        </a:cubicBezTo>
                        <a:cubicBezTo>
                          <a:pt x="5112119" y="1377148"/>
                          <a:pt x="5113170" y="1699486"/>
                          <a:pt x="5113710" y="1842112"/>
                        </a:cubicBezTo>
                        <a:cubicBezTo>
                          <a:pt x="5108010" y="2045652"/>
                          <a:pt x="5058731" y="2213116"/>
                          <a:pt x="4940939" y="2210544"/>
                        </a:cubicBezTo>
                        <a:cubicBezTo>
                          <a:pt x="4852212" y="2248263"/>
                          <a:pt x="4685172" y="2129559"/>
                          <a:pt x="4591273" y="2210544"/>
                        </a:cubicBezTo>
                        <a:cubicBezTo>
                          <a:pt x="4500366" y="2272788"/>
                          <a:pt x="4383256" y="2165739"/>
                          <a:pt x="4289289" y="2210544"/>
                        </a:cubicBezTo>
                        <a:cubicBezTo>
                          <a:pt x="4194336" y="2208300"/>
                          <a:pt x="4020089" y="2221037"/>
                          <a:pt x="3796578" y="2210544"/>
                        </a:cubicBezTo>
                        <a:cubicBezTo>
                          <a:pt x="3610937" y="2280989"/>
                          <a:pt x="3376938" y="2055113"/>
                          <a:pt x="3303867" y="2210544"/>
                        </a:cubicBezTo>
                        <a:cubicBezTo>
                          <a:pt x="3196990" y="2325698"/>
                          <a:pt x="2962004" y="2139768"/>
                          <a:pt x="2858839" y="2210544"/>
                        </a:cubicBezTo>
                        <a:cubicBezTo>
                          <a:pt x="2746978" y="2257612"/>
                          <a:pt x="2491728" y="2197183"/>
                          <a:pt x="2366128" y="2210544"/>
                        </a:cubicBezTo>
                        <a:cubicBezTo>
                          <a:pt x="2264756" y="2227130"/>
                          <a:pt x="2117283" y="2151362"/>
                          <a:pt x="1873417" y="2210544"/>
                        </a:cubicBezTo>
                        <a:cubicBezTo>
                          <a:pt x="1634052" y="2308118"/>
                          <a:pt x="1666103" y="2117149"/>
                          <a:pt x="1571433" y="2210544"/>
                        </a:cubicBezTo>
                        <a:cubicBezTo>
                          <a:pt x="1407384" y="2305015"/>
                          <a:pt x="1286885" y="2179178"/>
                          <a:pt x="1078723" y="2210544"/>
                        </a:cubicBezTo>
                        <a:cubicBezTo>
                          <a:pt x="864011" y="2242531"/>
                          <a:pt x="777433" y="2187990"/>
                          <a:pt x="633693" y="2210544"/>
                        </a:cubicBezTo>
                        <a:cubicBezTo>
                          <a:pt x="483292" y="2270567"/>
                          <a:pt x="289467" y="2205655"/>
                          <a:pt x="172770" y="2210544"/>
                        </a:cubicBezTo>
                        <a:cubicBezTo>
                          <a:pt x="101665" y="2192030"/>
                          <a:pt x="21252" y="2053341"/>
                          <a:pt x="0" y="1842112"/>
                        </a:cubicBezTo>
                        <a:cubicBezTo>
                          <a:pt x="-21273" y="1554625"/>
                          <a:pt x="38911" y="1347618"/>
                          <a:pt x="0" y="1149483"/>
                        </a:cubicBezTo>
                        <a:cubicBezTo>
                          <a:pt x="-68203" y="951221"/>
                          <a:pt x="32865" y="693292"/>
                          <a:pt x="0" y="368431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defRPr/>
            </a:pPr>
            <a:endParaRPr lang="vi-VN" sz="270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BB73F4-26E2-72C8-9A7A-115C26ADF5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058" y="-644623"/>
            <a:ext cx="2419203" cy="3421757"/>
          </a:xfrm>
          <a:prstGeom prst="rect">
            <a:avLst/>
          </a:prstGeom>
        </p:spPr>
      </p:pic>
      <p:pic>
        <p:nvPicPr>
          <p:cNvPr id="12" name="Am-thanh-tra-loi-dung-www_nhacchuongvui_com">
            <a:hlinkClick r:id="" action="ppaction://media"/>
            <a:extLst>
              <a:ext uri="{FF2B5EF4-FFF2-40B4-BE49-F238E27FC236}">
                <a16:creationId xmlns:a16="http://schemas.microsoft.com/office/drawing/2014/main" id="{F664B803-CD7D-1639-903D-D4DE548A6F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905669" y="2777134"/>
            <a:ext cx="2813276" cy="28132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984D1F-EB32-0B73-45AD-1175D844A1D9}"/>
              </a:ext>
            </a:extLst>
          </p:cNvPr>
          <p:cNvSpPr txBox="1"/>
          <p:nvPr/>
        </p:nvSpPr>
        <p:spPr>
          <a:xfrm>
            <a:off x="8763000" y="13561"/>
            <a:ext cx="350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7200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&gt; 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19DEE5B-E8AE-4BAE-0419-6CED4E4C65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05800" y="1028700"/>
                <a:ext cx="2374901" cy="1823478"/>
              </a:xfrm>
              <a:prstGeom prst="round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en-US" sz="5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 sz="5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𝟖</m:t>
                          </m:r>
                        </m:num>
                        <m:den>
                          <m:r>
                            <a:rPr lang="en-US" altLang="en-US" sz="5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𝟏𝟕</m:t>
                          </m:r>
                        </m:den>
                      </m:f>
                    </m:oMath>
                  </m:oMathPara>
                </a14:m>
                <a:endParaRPr lang="en-US" altLang="en-US" sz="54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19DEE5B-E8AE-4BAE-0419-6CED4E4C6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05800" y="1028700"/>
                <a:ext cx="2374901" cy="182347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48C894-7F85-B380-64D7-50A70B85AB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44200" y="1485900"/>
                <a:ext cx="2374901" cy="1021556"/>
              </a:xfrm>
              <a:prstGeom prst="round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5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</m:oMath>
                  </m:oMathPara>
                </a14:m>
                <a:endParaRPr lang="en-US" altLang="en-US" sz="54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48C894-7F85-B380-64D7-50A70B85A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44200" y="1485900"/>
                <a:ext cx="2374901" cy="1021556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0E26284F-C16B-7008-9693-C1ECD4B2746B}"/>
              </a:ext>
            </a:extLst>
          </p:cNvPr>
          <p:cNvSpPr/>
          <p:nvPr/>
        </p:nvSpPr>
        <p:spPr>
          <a:xfrm>
            <a:off x="10121143" y="1538854"/>
            <a:ext cx="1010861" cy="101086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19EB03-4AB9-16BB-6D6E-34F01BEB5F0D}"/>
              </a:ext>
            </a:extLst>
          </p:cNvPr>
          <p:cNvSpPr txBox="1"/>
          <p:nvPr/>
        </p:nvSpPr>
        <p:spPr>
          <a:xfrm>
            <a:off x="7162800" y="4076700"/>
            <a:ext cx="3519651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 defTabSz="1371600">
              <a:defRPr/>
            </a:pPr>
            <a:r>
              <a:rPr lang="en-US" sz="8800" b="1" dirty="0">
                <a:solidFill>
                  <a:prstClr val="black">
                    <a:lumMod val="95000"/>
                    <a:lumOff val="5000"/>
                  </a:prst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&lt;</a:t>
            </a:r>
            <a:endParaRPr lang="vi-VN" sz="8800" b="1" dirty="0">
              <a:solidFill>
                <a:prstClr val="black">
                  <a:lumMod val="95000"/>
                  <a:lumOff val="5000"/>
                </a:prst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61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22222E-6 L 0.77656 0.4724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828" y="2361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3.33333E-6 L 0.70781 0.4192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391" y="2094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808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9" grpId="0" animBg="1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E5717028-AC51-AF15-1C09-0FD1559E4A03}"/>
              </a:ext>
            </a:extLst>
          </p:cNvPr>
          <p:cNvGrpSpPr/>
          <p:nvPr/>
        </p:nvGrpSpPr>
        <p:grpSpPr>
          <a:xfrm>
            <a:off x="78453" y="70945"/>
            <a:ext cx="18209547" cy="2123658"/>
            <a:chOff x="52302" y="47296"/>
            <a:chExt cx="12139698" cy="1415772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F15575C9-4A36-9FCC-8CFF-6BB2D16DD18D}"/>
                </a:ext>
              </a:extLst>
            </p:cNvPr>
            <p:cNvSpPr/>
            <p:nvPr/>
          </p:nvSpPr>
          <p:spPr>
            <a:xfrm>
              <a:off x="52302" y="152283"/>
              <a:ext cx="12139698" cy="1236839"/>
            </a:xfrm>
            <a:prstGeom prst="roundRect">
              <a:avLst>
                <a:gd name="adj" fmla="val 7755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371600">
                <a:lnSpc>
                  <a:spcPct val="150000"/>
                </a:lnSpc>
                <a:defRPr/>
              </a:pPr>
              <a:endParaRPr lang="zh-CN" altLang="en-US" sz="2700">
                <a:solidFill>
                  <a:prstClr val="white"/>
                </a:solidFill>
                <a:latin typeface="字魂112号-阿开童漫体" panose="00000500000000000000" pitchFamily="2" charset="-122"/>
                <a:ea typeface="字魂112号-阿开童漫体" panose="00000500000000000000" pitchFamily="2" charset="-122"/>
                <a:sym typeface="字魂112号-阿开童漫体" panose="00000500000000000000" pitchFamily="2" charset="-122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DBB46963-13BF-DFD8-665C-1C5A27681035}"/>
                </a:ext>
              </a:extLst>
            </p:cNvPr>
            <p:cNvSpPr txBox="1"/>
            <p:nvPr/>
          </p:nvSpPr>
          <p:spPr>
            <a:xfrm>
              <a:off x="444041" y="47296"/>
              <a:ext cx="11695657" cy="14157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00000"/>
                </a:lnSpc>
                <a:defRPr sz="4400" spc="300">
                  <a:solidFill>
                    <a:schemeClr val="tx1">
                      <a:lumMod val="85000"/>
                      <a:lumOff val="15000"/>
                    </a:schemeClr>
                  </a:solidFill>
                  <a:latin typeface="汉仪润圆-65W" panose="00020600040101010101" pitchFamily="18" charset="-122"/>
                  <a:ea typeface="汉仪润圆-65W" panose="00020600040101010101" pitchFamily="18" charset="-122"/>
                </a:defRPr>
              </a:lvl1pPr>
            </a:lstStyle>
            <a:p>
              <a:pPr defTabSz="1371600">
                <a:defRPr/>
              </a:pPr>
              <a:r>
                <a:rPr lang="en-US" altLang="zh-CN" sz="6600" b="1" spc="450" dirty="0" err="1">
                  <a:solidFill>
                    <a:srgbClr val="E88064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字魂112号-阿开童漫体" panose="00000500000000000000" pitchFamily="2" charset="-122"/>
                </a:rPr>
                <a:t>Cảm</a:t>
              </a:r>
              <a:r>
                <a:rPr lang="en-US" altLang="zh-CN" sz="6600" b="1" spc="450" dirty="0">
                  <a:solidFill>
                    <a:srgbClr val="E88064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字魂112号-阿开童漫体" panose="00000500000000000000" pitchFamily="2" charset="-122"/>
                </a:rPr>
                <a:t> </a:t>
              </a:r>
              <a:r>
                <a:rPr lang="en-US" altLang="zh-CN" sz="6600" b="1" spc="450" dirty="0" err="1">
                  <a:solidFill>
                    <a:srgbClr val="E88064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字魂112号-阿开童漫体" panose="00000500000000000000" pitchFamily="2" charset="-122"/>
                </a:rPr>
                <a:t>ơn</a:t>
              </a:r>
              <a:r>
                <a:rPr lang="en-US" altLang="zh-CN" sz="6600" b="1" spc="450" dirty="0">
                  <a:solidFill>
                    <a:srgbClr val="E88064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字魂112号-阿开童漫体" panose="00000500000000000000" pitchFamily="2" charset="-122"/>
                </a:rPr>
                <a:t> </a:t>
              </a:r>
              <a:r>
                <a:rPr lang="en-US" altLang="zh-CN" sz="6600" b="1" spc="450" dirty="0" err="1">
                  <a:solidFill>
                    <a:srgbClr val="E88064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字魂112号-阿开童漫体" panose="00000500000000000000" pitchFamily="2" charset="-122"/>
                </a:rPr>
                <a:t>các</a:t>
              </a:r>
              <a:r>
                <a:rPr lang="en-US" altLang="zh-CN" sz="6600" b="1" spc="450" dirty="0">
                  <a:solidFill>
                    <a:srgbClr val="E88064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字魂112号-阿开童漫体" panose="00000500000000000000" pitchFamily="2" charset="-122"/>
                </a:rPr>
                <a:t> </a:t>
              </a:r>
              <a:r>
                <a:rPr lang="en-US" altLang="zh-CN" sz="6600" b="1" spc="450" dirty="0" err="1">
                  <a:solidFill>
                    <a:srgbClr val="E88064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字魂112号-阿开童漫体" panose="00000500000000000000" pitchFamily="2" charset="-122"/>
                </a:rPr>
                <a:t>cháu</a:t>
              </a:r>
              <a:r>
                <a:rPr lang="en-US" altLang="zh-CN" sz="6600" b="1" spc="450" dirty="0">
                  <a:solidFill>
                    <a:srgbClr val="E88064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字魂112号-阿开童漫体" panose="00000500000000000000" pitchFamily="2" charset="-122"/>
                </a:rPr>
                <a:t> </a:t>
              </a:r>
              <a:r>
                <a:rPr lang="en-US" altLang="zh-CN" sz="6600" b="1" spc="450" dirty="0" err="1">
                  <a:solidFill>
                    <a:srgbClr val="E88064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字魂112号-阿开童漫体" panose="00000500000000000000" pitchFamily="2" charset="-122"/>
                </a:rPr>
                <a:t>đã</a:t>
              </a:r>
              <a:r>
                <a:rPr lang="en-US" altLang="zh-CN" sz="6600" b="1" spc="450" dirty="0">
                  <a:solidFill>
                    <a:srgbClr val="E88064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字魂112号-阿开童漫体" panose="00000500000000000000" pitchFamily="2" charset="-122"/>
                </a:rPr>
                <a:t> </a:t>
              </a:r>
              <a:r>
                <a:rPr lang="en-US" altLang="zh-CN" sz="6600" b="1" spc="450" dirty="0" err="1">
                  <a:solidFill>
                    <a:srgbClr val="E88064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字魂112号-阿开童漫体" panose="00000500000000000000" pitchFamily="2" charset="-122"/>
                </a:rPr>
                <a:t>giúp</a:t>
              </a:r>
              <a:r>
                <a:rPr lang="en-US" altLang="zh-CN" sz="6600" b="1" spc="450" dirty="0">
                  <a:solidFill>
                    <a:srgbClr val="E88064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字魂112号-阿开童漫体" panose="00000500000000000000" pitchFamily="2" charset="-122"/>
                </a:rPr>
                <a:t> </a:t>
              </a:r>
              <a:r>
                <a:rPr lang="en-US" altLang="zh-CN" sz="6600" b="1" spc="450" dirty="0" err="1">
                  <a:solidFill>
                    <a:srgbClr val="E88064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字魂112号-阿开童漫体" panose="00000500000000000000" pitchFamily="2" charset="-122"/>
                </a:rPr>
                <a:t>bác</a:t>
              </a:r>
              <a:r>
                <a:rPr lang="en-US" altLang="zh-CN" sz="6600" b="1" spc="450" dirty="0">
                  <a:solidFill>
                    <a:srgbClr val="E88064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字魂112号-阿开童漫体" panose="00000500000000000000" pitchFamily="2" charset="-122"/>
                </a:rPr>
                <a:t> </a:t>
              </a:r>
              <a:r>
                <a:rPr lang="en-US" altLang="zh-CN" sz="6600" b="1" spc="450" dirty="0" err="1">
                  <a:solidFill>
                    <a:srgbClr val="E88064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字魂112号-阿开童漫体" panose="00000500000000000000" pitchFamily="2" charset="-122"/>
                </a:rPr>
                <a:t>thu</a:t>
              </a:r>
              <a:r>
                <a:rPr lang="en-US" altLang="zh-CN" sz="6600" b="1" spc="450" dirty="0">
                  <a:solidFill>
                    <a:srgbClr val="E88064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字魂112号-阿开童漫体" panose="00000500000000000000" pitchFamily="2" charset="-122"/>
                </a:rPr>
                <a:t> </a:t>
              </a:r>
              <a:r>
                <a:rPr lang="en-US" altLang="zh-CN" sz="6600" b="1" spc="450" dirty="0" err="1">
                  <a:solidFill>
                    <a:srgbClr val="E88064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字魂112号-阿开童漫体" panose="00000500000000000000" pitchFamily="2" charset="-122"/>
                </a:rPr>
                <a:t>hoạch</a:t>
              </a:r>
              <a:r>
                <a:rPr lang="en-US" altLang="zh-CN" sz="6600" b="1" spc="450" dirty="0">
                  <a:solidFill>
                    <a:srgbClr val="E88064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字魂112号-阿开童漫体" panose="00000500000000000000" pitchFamily="2" charset="-122"/>
                </a:rPr>
                <a:t> </a:t>
              </a:r>
              <a:r>
                <a:rPr lang="en-US" altLang="zh-CN" sz="6600" b="1" spc="450" dirty="0" err="1">
                  <a:solidFill>
                    <a:srgbClr val="E88064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字魂112号-阿开童漫体" panose="00000500000000000000" pitchFamily="2" charset="-122"/>
                </a:rPr>
                <a:t>nhiều</a:t>
              </a:r>
              <a:r>
                <a:rPr lang="en-US" altLang="zh-CN" sz="6600" b="1" spc="450" dirty="0">
                  <a:solidFill>
                    <a:srgbClr val="E88064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字魂112号-阿开童漫体" panose="00000500000000000000" pitchFamily="2" charset="-122"/>
                </a:rPr>
                <a:t> </a:t>
              </a:r>
              <a:r>
                <a:rPr lang="en-US" altLang="zh-CN" sz="6600" b="1" spc="450" dirty="0" err="1">
                  <a:solidFill>
                    <a:srgbClr val="E88064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字魂112号-阿开童漫体" panose="00000500000000000000" pitchFamily="2" charset="-122"/>
                </a:rPr>
                <a:t>rau</a:t>
              </a:r>
              <a:r>
                <a:rPr lang="en-US" altLang="zh-CN" sz="6600" b="1" spc="450" dirty="0">
                  <a:solidFill>
                    <a:srgbClr val="E88064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字魂112号-阿开童漫体" panose="00000500000000000000" pitchFamily="2" charset="-122"/>
                </a:rPr>
                <a:t> </a:t>
              </a:r>
              <a:r>
                <a:rPr lang="en-US" altLang="zh-CN" sz="6600" b="1" spc="450" dirty="0" err="1">
                  <a:solidFill>
                    <a:srgbClr val="E88064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字魂112号-阿开童漫体" panose="00000500000000000000" pitchFamily="2" charset="-122"/>
                </a:rPr>
                <a:t>củ</a:t>
              </a:r>
              <a:r>
                <a:rPr lang="en-US" altLang="zh-CN" sz="6600" b="1" spc="450" dirty="0">
                  <a:solidFill>
                    <a:srgbClr val="E88064">
                      <a:lumMod val="7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字魂112号-阿开童漫体" panose="00000500000000000000" pitchFamily="2" charset="-122"/>
                </a:rPr>
                <a:t>!</a:t>
              </a:r>
              <a:endParaRPr lang="zh-CN" altLang="en-US" sz="6600" b="1" spc="450" dirty="0">
                <a:solidFill>
                  <a:srgbClr val="E88064">
                    <a:lumMod val="75000"/>
                  </a:srgbClr>
                </a:solidFill>
                <a:latin typeface="Cambria" panose="02040503050406030204" pitchFamily="18" charset="0"/>
                <a:ea typeface="字魂112号-阿开童漫体" panose="00000500000000000000" pitchFamily="2" charset="-122"/>
                <a:sym typeface="字魂112号-阿开童漫体" panose="00000500000000000000" pitchFamily="2" charset="-122"/>
              </a:endParaRPr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3AC7298C-8575-D5EA-FF78-CD2157F8A2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" t="15111" r="63294" b="53015"/>
          <a:stretch/>
        </p:blipFill>
        <p:spPr>
          <a:xfrm>
            <a:off x="6044174" y="2226690"/>
            <a:ext cx="3139053" cy="2895291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C36C8B73-4136-4AB5-6A6E-575164A17A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77" t="9234" r="39432" b="54149"/>
          <a:stretch/>
        </p:blipFill>
        <p:spPr>
          <a:xfrm>
            <a:off x="7477127" y="4947588"/>
            <a:ext cx="3441249" cy="5296599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19D6333F-187A-0E0D-401D-9CB563E15D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26" t="9926" r="9883" b="56341"/>
          <a:stretch/>
        </p:blipFill>
        <p:spPr>
          <a:xfrm>
            <a:off x="9598409" y="1841692"/>
            <a:ext cx="3139053" cy="4450910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CCD61074-3342-E991-0BC5-48492E921A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9" t="45193" r="62760" b="21074"/>
          <a:stretch/>
        </p:blipFill>
        <p:spPr>
          <a:xfrm>
            <a:off x="14767703" y="1604386"/>
            <a:ext cx="3412796" cy="4839053"/>
          </a:xfrm>
          <a:prstGeom prst="rect">
            <a:avLst/>
          </a:prstGeom>
        </p:spPr>
      </p:pic>
      <p:pic>
        <p:nvPicPr>
          <p:cNvPr id="71" name="图片 70">
            <a:extLst>
              <a:ext uri="{FF2B5EF4-FFF2-40B4-BE49-F238E27FC236}">
                <a16:creationId xmlns:a16="http://schemas.microsoft.com/office/drawing/2014/main" id="{D1B9E2E9-FB63-4A86-4ECF-B86A5EA7C3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31" t="45366" r="11278" b="20901"/>
          <a:stretch/>
        </p:blipFill>
        <p:spPr>
          <a:xfrm>
            <a:off x="12326963" y="6083427"/>
            <a:ext cx="2964618" cy="42035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433BE0E-1FFE-8655-9DF7-3660F3686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75623" y="1531712"/>
            <a:ext cx="9553259" cy="8755289"/>
          </a:xfrm>
          <a:prstGeom prst="rect">
            <a:avLst/>
          </a:prstGeom>
        </p:spPr>
      </p:pic>
      <p:pic>
        <p:nvPicPr>
          <p:cNvPr id="16" name="图片 19">
            <a:extLst>
              <a:ext uri="{FF2B5EF4-FFF2-40B4-BE49-F238E27FC236}">
                <a16:creationId xmlns:a16="http://schemas.microsoft.com/office/drawing/2014/main" id="{195776E4-27F9-0C59-7F36-07312D6E8D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" t="15111" r="63294" b="53015"/>
          <a:stretch/>
        </p:blipFill>
        <p:spPr>
          <a:xfrm>
            <a:off x="6151676" y="2226690"/>
            <a:ext cx="3139053" cy="2895291"/>
          </a:xfrm>
          <a:prstGeom prst="rect">
            <a:avLst/>
          </a:prstGeom>
        </p:spPr>
      </p:pic>
      <p:pic>
        <p:nvPicPr>
          <p:cNvPr id="17" name="图片 67">
            <a:extLst>
              <a:ext uri="{FF2B5EF4-FFF2-40B4-BE49-F238E27FC236}">
                <a16:creationId xmlns:a16="http://schemas.microsoft.com/office/drawing/2014/main" id="{1E093DD8-3BC9-AE36-5B18-5F8BAC366B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77" t="9234" r="39432" b="54149"/>
          <a:stretch/>
        </p:blipFill>
        <p:spPr>
          <a:xfrm>
            <a:off x="7584629" y="4947588"/>
            <a:ext cx="3441249" cy="5296599"/>
          </a:xfrm>
          <a:prstGeom prst="rect">
            <a:avLst/>
          </a:prstGeom>
        </p:spPr>
      </p:pic>
      <p:pic>
        <p:nvPicPr>
          <p:cNvPr id="18" name="图片 68">
            <a:extLst>
              <a:ext uri="{FF2B5EF4-FFF2-40B4-BE49-F238E27FC236}">
                <a16:creationId xmlns:a16="http://schemas.microsoft.com/office/drawing/2014/main" id="{782D56A7-931E-7933-F91A-E3A40F2BD7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26" t="9926" r="9883" b="56341"/>
          <a:stretch/>
        </p:blipFill>
        <p:spPr>
          <a:xfrm>
            <a:off x="9705911" y="1841692"/>
            <a:ext cx="3139053" cy="4450910"/>
          </a:xfrm>
          <a:prstGeom prst="rect">
            <a:avLst/>
          </a:prstGeom>
        </p:spPr>
      </p:pic>
      <p:pic>
        <p:nvPicPr>
          <p:cNvPr id="19" name="图片 69">
            <a:extLst>
              <a:ext uri="{FF2B5EF4-FFF2-40B4-BE49-F238E27FC236}">
                <a16:creationId xmlns:a16="http://schemas.microsoft.com/office/drawing/2014/main" id="{3A8F317D-23DD-2402-F0E3-FCA8F9385F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9" t="45193" r="62760" b="21074"/>
          <a:stretch/>
        </p:blipFill>
        <p:spPr>
          <a:xfrm>
            <a:off x="14875205" y="1604386"/>
            <a:ext cx="3412796" cy="4839053"/>
          </a:xfrm>
          <a:prstGeom prst="rect">
            <a:avLst/>
          </a:prstGeom>
        </p:spPr>
      </p:pic>
      <p:pic>
        <p:nvPicPr>
          <p:cNvPr id="21" name="图片 70">
            <a:extLst>
              <a:ext uri="{FF2B5EF4-FFF2-40B4-BE49-F238E27FC236}">
                <a16:creationId xmlns:a16="http://schemas.microsoft.com/office/drawing/2014/main" id="{68D6CBAF-6104-7E72-7A83-A56EBCA5DE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31" t="45366" r="11278" b="20901"/>
          <a:stretch/>
        </p:blipFill>
        <p:spPr>
          <a:xfrm>
            <a:off x="12434465" y="6083427"/>
            <a:ext cx="2964618" cy="420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4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自定义 112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AA944"/>
      </a:accent1>
      <a:accent2>
        <a:srgbClr val="E88064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484</Words>
  <Application>Microsoft Office PowerPoint</Application>
  <PresentationFormat>Custom</PresentationFormat>
  <Paragraphs>119</Paragraphs>
  <Slides>31</Slides>
  <Notes>3</Notes>
  <HiddenSlides>0</HiddenSlides>
  <MMClips>5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45" baseType="lpstr">
      <vt:lpstr>等线</vt:lpstr>
      <vt:lpstr>#9Slide01 Tieu de ngan</vt:lpstr>
      <vt:lpstr>Arial</vt:lpstr>
      <vt:lpstr>Calibri</vt:lpstr>
      <vt:lpstr>Calibri Light</vt:lpstr>
      <vt:lpstr>Cambria</vt:lpstr>
      <vt:lpstr>Cambria Math</vt:lpstr>
      <vt:lpstr>SVN-Hole Hearted</vt:lpstr>
      <vt:lpstr>Times New Roman</vt:lpstr>
      <vt:lpstr>UVN Banh Mi</vt:lpstr>
      <vt:lpstr>字魂112号-阿开童漫体</vt:lpstr>
      <vt:lpstr>Office Theme</vt:lpstr>
      <vt:lpstr>Office 主题​​</vt:lpstr>
      <vt:lpstr>1_Office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thao</dc:creator>
  <cp:lastModifiedBy>Chang Chang</cp:lastModifiedBy>
  <cp:revision>32</cp:revision>
  <dcterms:created xsi:type="dcterms:W3CDTF">2006-08-16T00:00:00Z</dcterms:created>
  <dcterms:modified xsi:type="dcterms:W3CDTF">2024-08-13T16:46:48Z</dcterms:modified>
  <dc:identifier>DAGEmfzFEig</dc:identifier>
</cp:coreProperties>
</file>